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0" r:id="rId5"/>
    <p:sldId id="261" r:id="rId6"/>
    <p:sldId id="277" r:id="rId7"/>
    <p:sldId id="276" r:id="rId8"/>
    <p:sldId id="278" r:id="rId9"/>
    <p:sldId id="279" r:id="rId10"/>
    <p:sldId id="281" r:id="rId11"/>
    <p:sldId id="280" r:id="rId12"/>
    <p:sldId id="289" r:id="rId13"/>
    <p:sldId id="283" r:id="rId14"/>
    <p:sldId id="284" r:id="rId15"/>
    <p:sldId id="285" r:id="rId16"/>
    <p:sldId id="271" r:id="rId17"/>
    <p:sldId id="287" r:id="rId18"/>
    <p:sldId id="290" r:id="rId19"/>
    <p:sldId id="291" r:id="rId20"/>
    <p:sldId id="288" r:id="rId21"/>
    <p:sldId id="270" r:id="rId22"/>
    <p:sldId id="263" r:id="rId23"/>
    <p:sldId id="293" r:id="rId24"/>
    <p:sldId id="294" r:id="rId25"/>
    <p:sldId id="295" r:id="rId26"/>
    <p:sldId id="274" r:id="rId27"/>
    <p:sldId id="292" r:id="rId28"/>
    <p:sldId id="296" r:id="rId29"/>
    <p:sldId id="264" r:id="rId30"/>
    <p:sldId id="299" r:id="rId31"/>
    <p:sldId id="300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2707"/>
    <a:srgbClr val="FF9999"/>
    <a:srgbClr val="5B3119"/>
    <a:srgbClr val="FD6F2F"/>
    <a:srgbClr val="FFF2CC"/>
    <a:srgbClr val="C16735"/>
    <a:srgbClr val="F0F0F0"/>
    <a:srgbClr val="FB1E0D"/>
    <a:srgbClr val="C06C26"/>
    <a:srgbClr val="FF98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267932-6437-4118-A3E1-8751BD58E941}" v="1" dt="2023-02-03T10:17:59.8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125" autoAdjust="0"/>
    <p:restoredTop sz="94660"/>
  </p:normalViewPr>
  <p:slideViewPr>
    <p:cSldViewPr snapToGrid="0">
      <p:cViewPr>
        <p:scale>
          <a:sx n="75" d="100"/>
          <a:sy n="75" d="100"/>
        </p:scale>
        <p:origin x="780" y="6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0B0ACD-8AEF-C9A4-AA00-667490AC61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0362D5A-DBA6-CB3F-1A59-ECDD54E580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E8AC85-E3A8-B045-90E5-8F8D42EDB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195CE5-19F7-0654-F767-7604C0C26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6301B0-14CB-FC24-C47E-DB3E3103D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266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59D68B-8868-1472-D562-219AA99BA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68724D-86A6-EF4B-2676-07D9DD765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662BD5-C78B-4BF6-16EF-23CA80339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FBE936-DC9F-1661-BD0E-968EEB6B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38A008-97B9-AA6D-972B-84DBD2F21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952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7ABFB75-FC1F-B80E-E402-97A0403E8D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F34386-8908-4985-C922-E3313DB6C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2341DD-037B-EE65-DE8D-C133EBAC6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CC532F-B12A-4CC9-A8A9-47B84364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66519C-76E1-61EF-489E-7DB0E12F9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033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47241C-B99E-4600-F640-1B6AB64D9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B17F99-CB12-5EF6-CE2B-4506BB21A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FE57A6-1894-C6FC-DE35-D69DA8981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F9C9DA-49C6-BC87-A638-5C206ECCB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F5D012-78D9-5B2E-7EA8-10AC69599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023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10DF44-5C3B-3F0F-D4EF-EEF1CE88F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45D9A-A0B7-66A9-4965-7111F1F4B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C3C297-45E5-305B-EEF5-3DA338565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06B201-D566-719F-310B-C87860DF6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5B886E-D9B2-0024-73B6-6603E9C1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808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4F9C3E-1298-57EE-4551-713A84629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603B2E-C2CE-4F5B-AE17-DB474E237F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E4BBA6-7C6B-9219-B646-455907EEF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803AAE-B67D-FD0B-5473-7B4F82DB3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9C98FF-D03D-A138-4EC6-29680AF94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6EB90A-E735-DCBA-E613-8A0980EE5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810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3B7A93-017D-FC25-4EBB-5A6D601FE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B07296-22E4-799B-416F-D0092568A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74EAD3-0664-99B5-EF71-7C51C2429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1711FB2-35B7-7431-5D55-ACBE108F71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2738A78-889A-B952-3761-0EEAE4EFA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6059BD5-9749-105D-79F1-EE80CE29A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0BDF981-872F-F34F-3121-CB093EF1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D9A910A-9155-F9DC-BE32-51602B880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031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CA4F69-3119-F036-011F-29FBD2848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438180-DDAB-7211-9326-2F0116B75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F81668-B957-BF93-BC27-1C96756C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BDA822-7644-88AE-A812-0B6202274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48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EDCB876-B8A9-DFDE-8E5C-CCC01A1D9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7FB7E1-3A8C-BDD2-06F5-AAECA6B5D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4747E6-FC91-79A4-5259-6A33ABFF7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582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BFF24D-DECB-6AB4-DEB9-A68734C52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C60790-A288-3025-13F1-C656F9F20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C00902-8811-9BC9-9075-2917B98C4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175E7B-14B6-97FD-5B09-71338B83F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C458C2-5BF1-9CC4-754A-77503C81C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434CD8-873B-5BFD-D4BD-50B8C128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345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0FBC03-2CCB-8F9E-D19D-CE2449050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824FD7A-B616-7214-A9AD-569AA358D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DD9AC7-CF69-E7A3-095D-2BF30CC37A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39CE91-1274-B907-3FCD-63EBCBF21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94905A-DA26-31EB-BC0D-E323823DF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F3A271-DD89-9412-467E-B79C3A406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413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A1179D-36E4-8EF4-C98A-CE57F8A3F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4AA0C1-FEC2-DB13-AE58-67A5BB314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CEEF37-5210-9805-CE48-4BED625DFA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8CEA4-1CEC-4965-AC0B-65E75D64EBCB}" type="datetimeFigureOut">
              <a:rPr lang="ko-KR" altLang="en-US" smtClean="0"/>
              <a:t>2023-02-11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367CE4-2A56-93EA-A9D2-22004E132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C0309D-1FE4-3663-9F50-24F2DD03E3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284B8-43E1-4E86-A5C7-07A8895C6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757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image" Target="../media/image17.svg"/><Relationship Id="rId12" Type="http://schemas.openxmlformats.org/officeDocument/2006/relationships/image" Target="../media/image6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5.png"/><Relationship Id="rId5" Type="http://schemas.openxmlformats.org/officeDocument/2006/relationships/image" Target="../media/image15.svg"/><Relationship Id="rId15" Type="http://schemas.openxmlformats.org/officeDocument/2006/relationships/image" Target="../media/image4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20.png"/><Relationship Id="rId12" Type="http://schemas.openxmlformats.org/officeDocument/2006/relationships/image" Target="../media/image7.png"/><Relationship Id="rId2" Type="http://schemas.openxmlformats.org/officeDocument/2006/relationships/image" Target="../media/image13.png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17.svg"/><Relationship Id="rId5" Type="http://schemas.openxmlformats.org/officeDocument/2006/relationships/image" Target="../media/image18.png"/><Relationship Id="rId15" Type="http://schemas.openxmlformats.org/officeDocument/2006/relationships/image" Target="../media/image3.png"/><Relationship Id="rId10" Type="http://schemas.openxmlformats.org/officeDocument/2006/relationships/image" Target="../media/image16.png"/><Relationship Id="rId4" Type="http://schemas.openxmlformats.org/officeDocument/2006/relationships/image" Target="../media/image19.png"/><Relationship Id="rId9" Type="http://schemas.openxmlformats.org/officeDocument/2006/relationships/image" Target="../media/image15.svg"/><Relationship Id="rId14" Type="http://schemas.openxmlformats.org/officeDocument/2006/relationships/image" Target="../media/image6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3.png"/><Relationship Id="rId3" Type="http://schemas.microsoft.com/office/2007/relationships/hdphoto" Target="../media/hdphoto1.wdp"/><Relationship Id="rId7" Type="http://schemas.openxmlformats.org/officeDocument/2006/relationships/image" Target="../media/image20.png"/><Relationship Id="rId12" Type="http://schemas.openxmlformats.org/officeDocument/2006/relationships/image" Target="../media/image7.png"/><Relationship Id="rId2" Type="http://schemas.openxmlformats.org/officeDocument/2006/relationships/image" Target="../media/image13.png"/><Relationship Id="rId16" Type="http://schemas.openxmlformats.org/officeDocument/2006/relationships/image" Target="../media/image6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17.svg"/><Relationship Id="rId5" Type="http://schemas.openxmlformats.org/officeDocument/2006/relationships/image" Target="../media/image18.png"/><Relationship Id="rId15" Type="http://schemas.openxmlformats.org/officeDocument/2006/relationships/image" Target="../media/image5.png"/><Relationship Id="rId10" Type="http://schemas.openxmlformats.org/officeDocument/2006/relationships/image" Target="../media/image16.png"/><Relationship Id="rId4" Type="http://schemas.openxmlformats.org/officeDocument/2006/relationships/image" Target="../media/image19.png"/><Relationship Id="rId9" Type="http://schemas.openxmlformats.org/officeDocument/2006/relationships/image" Target="../media/image15.svg"/><Relationship Id="rId14" Type="http://schemas.openxmlformats.org/officeDocument/2006/relationships/image" Target="../media/image4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3.png"/><Relationship Id="rId3" Type="http://schemas.microsoft.com/office/2007/relationships/hdphoto" Target="../media/hdphoto1.wdp"/><Relationship Id="rId7" Type="http://schemas.openxmlformats.org/officeDocument/2006/relationships/image" Target="../media/image20.png"/><Relationship Id="rId12" Type="http://schemas.openxmlformats.org/officeDocument/2006/relationships/image" Target="../media/image7.png"/><Relationship Id="rId2" Type="http://schemas.openxmlformats.org/officeDocument/2006/relationships/image" Target="../media/image13.png"/><Relationship Id="rId16" Type="http://schemas.openxmlformats.org/officeDocument/2006/relationships/image" Target="../media/image6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17.svg"/><Relationship Id="rId5" Type="http://schemas.openxmlformats.org/officeDocument/2006/relationships/image" Target="../media/image18.png"/><Relationship Id="rId15" Type="http://schemas.openxmlformats.org/officeDocument/2006/relationships/image" Target="../media/image5.png"/><Relationship Id="rId10" Type="http://schemas.openxmlformats.org/officeDocument/2006/relationships/image" Target="../media/image16.png"/><Relationship Id="rId4" Type="http://schemas.openxmlformats.org/officeDocument/2006/relationships/image" Target="../media/image19.png"/><Relationship Id="rId9" Type="http://schemas.openxmlformats.org/officeDocument/2006/relationships/image" Target="../media/image15.svg"/><Relationship Id="rId14" Type="http://schemas.openxmlformats.org/officeDocument/2006/relationships/image" Target="../media/image4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4.svg"/><Relationship Id="rId3" Type="http://schemas.microsoft.com/office/2007/relationships/hdphoto" Target="../media/hdphoto1.wdp"/><Relationship Id="rId7" Type="http://schemas.openxmlformats.org/officeDocument/2006/relationships/image" Target="../media/image17.svg"/><Relationship Id="rId12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7.png"/><Relationship Id="rId5" Type="http://schemas.openxmlformats.org/officeDocument/2006/relationships/image" Target="../media/image15.svg"/><Relationship Id="rId15" Type="http://schemas.openxmlformats.org/officeDocument/2006/relationships/image" Target="../media/image6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4.svg"/><Relationship Id="rId3" Type="http://schemas.microsoft.com/office/2007/relationships/hdphoto" Target="../media/hdphoto1.wdp"/><Relationship Id="rId7" Type="http://schemas.openxmlformats.org/officeDocument/2006/relationships/image" Target="../media/image17.svg"/><Relationship Id="rId12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7.png"/><Relationship Id="rId5" Type="http://schemas.openxmlformats.org/officeDocument/2006/relationships/image" Target="../media/image15.svg"/><Relationship Id="rId15" Type="http://schemas.openxmlformats.org/officeDocument/2006/relationships/image" Target="../media/image6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4.svg"/><Relationship Id="rId3" Type="http://schemas.microsoft.com/office/2007/relationships/hdphoto" Target="../media/hdphoto1.wdp"/><Relationship Id="rId7" Type="http://schemas.openxmlformats.org/officeDocument/2006/relationships/image" Target="../media/image17.svg"/><Relationship Id="rId12" Type="http://schemas.openxmlformats.org/officeDocument/2006/relationships/image" Target="../media/image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9.png"/><Relationship Id="rId5" Type="http://schemas.openxmlformats.org/officeDocument/2006/relationships/image" Target="../media/image15.svg"/><Relationship Id="rId10" Type="http://schemas.openxmlformats.org/officeDocument/2006/relationships/image" Target="../media/image25.png"/><Relationship Id="rId4" Type="http://schemas.openxmlformats.org/officeDocument/2006/relationships/image" Target="../media/image14.png"/><Relationship Id="rId9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3.png"/><Relationship Id="rId3" Type="http://schemas.microsoft.com/office/2007/relationships/hdphoto" Target="../media/hdphoto2.wdp"/><Relationship Id="rId7" Type="http://schemas.openxmlformats.org/officeDocument/2006/relationships/image" Target="../media/image16.png"/><Relationship Id="rId12" Type="http://schemas.openxmlformats.org/officeDocument/2006/relationships/image" Target="../media/image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5.png"/><Relationship Id="rId5" Type="http://schemas.openxmlformats.org/officeDocument/2006/relationships/image" Target="../media/image14.png"/><Relationship Id="rId15" Type="http://schemas.openxmlformats.org/officeDocument/2006/relationships/image" Target="../media/image28.png"/><Relationship Id="rId10" Type="http://schemas.openxmlformats.org/officeDocument/2006/relationships/image" Target="../media/image24.png"/><Relationship Id="rId4" Type="http://schemas.openxmlformats.org/officeDocument/2006/relationships/image" Target="../media/image27.png"/><Relationship Id="rId9" Type="http://schemas.openxmlformats.org/officeDocument/2006/relationships/image" Target="../media/image7.png"/><Relationship Id="rId14" Type="http://schemas.openxmlformats.org/officeDocument/2006/relationships/image" Target="../media/image4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3.png"/><Relationship Id="rId3" Type="http://schemas.microsoft.com/office/2007/relationships/hdphoto" Target="../media/hdphoto2.wdp"/><Relationship Id="rId7" Type="http://schemas.openxmlformats.org/officeDocument/2006/relationships/image" Target="../media/image16.png"/><Relationship Id="rId12" Type="http://schemas.openxmlformats.org/officeDocument/2006/relationships/image" Target="../media/image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5.png"/><Relationship Id="rId5" Type="http://schemas.openxmlformats.org/officeDocument/2006/relationships/image" Target="../media/image14.png"/><Relationship Id="rId15" Type="http://schemas.openxmlformats.org/officeDocument/2006/relationships/image" Target="../media/image28.png"/><Relationship Id="rId10" Type="http://schemas.openxmlformats.org/officeDocument/2006/relationships/image" Target="../media/image24.png"/><Relationship Id="rId4" Type="http://schemas.openxmlformats.org/officeDocument/2006/relationships/image" Target="../media/image27.png"/><Relationship Id="rId9" Type="http://schemas.openxmlformats.org/officeDocument/2006/relationships/image" Target="../media/image7.png"/><Relationship Id="rId14" Type="http://schemas.openxmlformats.org/officeDocument/2006/relationships/image" Target="../media/image4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3.png"/><Relationship Id="rId3" Type="http://schemas.microsoft.com/office/2007/relationships/hdphoto" Target="../media/hdphoto2.wdp"/><Relationship Id="rId7" Type="http://schemas.openxmlformats.org/officeDocument/2006/relationships/image" Target="../media/image16.png"/><Relationship Id="rId12" Type="http://schemas.openxmlformats.org/officeDocument/2006/relationships/image" Target="../media/image9.png"/><Relationship Id="rId2" Type="http://schemas.openxmlformats.org/officeDocument/2006/relationships/image" Target="../media/image26.png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11" Type="http://schemas.openxmlformats.org/officeDocument/2006/relationships/image" Target="../media/image25.png"/><Relationship Id="rId5" Type="http://schemas.openxmlformats.org/officeDocument/2006/relationships/image" Target="../media/image14.png"/><Relationship Id="rId15" Type="http://schemas.openxmlformats.org/officeDocument/2006/relationships/image" Target="../media/image28.png"/><Relationship Id="rId10" Type="http://schemas.openxmlformats.org/officeDocument/2006/relationships/image" Target="../media/image24.png"/><Relationship Id="rId4" Type="http://schemas.openxmlformats.org/officeDocument/2006/relationships/image" Target="../media/image27.png"/><Relationship Id="rId9" Type="http://schemas.openxmlformats.org/officeDocument/2006/relationships/image" Target="../media/image7.png"/><Relationship Id="rId14" Type="http://schemas.openxmlformats.org/officeDocument/2006/relationships/image" Target="../media/image4.sv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4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32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0C9E785-417D-D41B-29E6-8160C95E9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475" y="1576387"/>
            <a:ext cx="6115050" cy="3705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144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1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7B08E6D-A198-74FD-5CE5-164FD777F9A3}"/>
              </a:ext>
            </a:extLst>
          </p:cNvPr>
          <p:cNvSpPr/>
          <p:nvPr/>
        </p:nvSpPr>
        <p:spPr>
          <a:xfrm>
            <a:off x="1" y="0"/>
            <a:ext cx="12239624" cy="686752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8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61597" y="2242108"/>
            <a:ext cx="675974" cy="675974"/>
          </a:xfrm>
          <a:prstGeom prst="rect">
            <a:avLst/>
          </a:prstGeom>
        </p:spPr>
      </p:pic>
      <p:pic>
        <p:nvPicPr>
          <p:cNvPr id="17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타원 12"/>
          <p:cNvSpPr/>
          <p:nvPr/>
        </p:nvSpPr>
        <p:spPr>
          <a:xfrm>
            <a:off x="385604" y="270038"/>
            <a:ext cx="1069341" cy="1044412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840549" y="270038"/>
            <a:ext cx="1069341" cy="1044412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3295494" y="256844"/>
            <a:ext cx="1069341" cy="1044412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85604" y="1651162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673600" y="1624774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7045450" y="1624773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385604" y="3806850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673600" y="3780462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7045450" y="3780461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1639412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492740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829925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/>
          <p:cNvSpPr txBox="1"/>
          <p:nvPr/>
        </p:nvSpPr>
        <p:spPr>
          <a:xfrm>
            <a:off x="1123950" y="6194544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&lt;- </a:t>
            </a:r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되돌아가기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80385" y="2415547"/>
            <a:ext cx="1396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일러스트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0681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1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6FA3068-1E9D-67B2-D940-05A05AECE373}"/>
              </a:ext>
            </a:extLst>
          </p:cNvPr>
          <p:cNvSpPr/>
          <p:nvPr/>
        </p:nvSpPr>
        <p:spPr>
          <a:xfrm>
            <a:off x="1" y="0"/>
            <a:ext cx="12239624" cy="686752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8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pic>
        <p:nvPicPr>
          <p:cNvPr id="17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1" name="TextBox 40"/>
          <p:cNvSpPr txBox="1"/>
          <p:nvPr/>
        </p:nvSpPr>
        <p:spPr>
          <a:xfrm>
            <a:off x="1123950" y="6194544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&lt;- </a:t>
            </a:r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되돌아가기</a:t>
            </a:r>
          </a:p>
        </p:txBody>
      </p:sp>
      <p:sp>
        <p:nvSpPr>
          <p:cNvPr id="13" name="타원 12"/>
          <p:cNvSpPr/>
          <p:nvPr/>
        </p:nvSpPr>
        <p:spPr>
          <a:xfrm>
            <a:off x="385604" y="270038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840549" y="270038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3295494" y="256844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61597" y="2242108"/>
            <a:ext cx="675974" cy="675974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385604" y="1651162"/>
            <a:ext cx="2986246" cy="1844513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673600" y="1624774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7045450" y="1624773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85604" y="3806850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3673600" y="3780462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7045450" y="3780461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1639412" y="4407160"/>
            <a:ext cx="478630" cy="643892"/>
          </a:xfrm>
          <a:prstGeom prst="rect">
            <a:avLst/>
          </a:prstGeom>
          <a:noFill/>
        </p:spPr>
      </p:pic>
      <p:pic>
        <p:nvPicPr>
          <p:cNvPr id="32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492740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829925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78727" y="2733939"/>
            <a:ext cx="675974" cy="6759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594C25-E3F5-9545-A4E9-32FA16AF0F3D}"/>
              </a:ext>
            </a:extLst>
          </p:cNvPr>
          <p:cNvSpPr txBox="1"/>
          <p:nvPr/>
        </p:nvSpPr>
        <p:spPr>
          <a:xfrm>
            <a:off x="4936054" y="2255049"/>
            <a:ext cx="364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?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890818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1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1" name="TextBox 40"/>
          <p:cNvSpPr txBox="1"/>
          <p:nvPr/>
        </p:nvSpPr>
        <p:spPr>
          <a:xfrm>
            <a:off x="1253267" y="6194544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&lt;- </a:t>
            </a:r>
            <a:r>
              <a:rPr lang="ko-KR" altLang="en-US" dirty="0"/>
              <a:t>되돌아가기</a:t>
            </a:r>
          </a:p>
        </p:txBody>
      </p:sp>
      <p:sp>
        <p:nvSpPr>
          <p:cNvPr id="13" name="타원 12"/>
          <p:cNvSpPr/>
          <p:nvPr/>
        </p:nvSpPr>
        <p:spPr>
          <a:xfrm>
            <a:off x="385604" y="270038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840549" y="270038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3295494" y="256844"/>
            <a:ext cx="1069341" cy="10444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61597" y="2242108"/>
            <a:ext cx="675974" cy="675974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385604" y="1651162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673600" y="1624774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7045450" y="1624773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85604" y="3806850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3673600" y="3780462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7045450" y="3780461"/>
            <a:ext cx="2986246" cy="18445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1639412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492740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매우 기본 자물쇠 아이콘 - ico,png,icns,무료 아이콘 다운로드"/>
          <p:cNvPicPr>
            <a:picLocks noChangeAspect="1" noChangeArrowheads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6"/>
          <a:stretch/>
        </p:blipFill>
        <p:spPr bwMode="auto">
          <a:xfrm>
            <a:off x="8299258" y="4407160"/>
            <a:ext cx="478630" cy="64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78727" y="2733939"/>
            <a:ext cx="675974" cy="675974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0" y="0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 rot="21340180">
            <a:off x="581804" y="666968"/>
            <a:ext cx="10963380" cy="561140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>
            <a:off x="5303333" y="138327"/>
            <a:ext cx="1007076" cy="98554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5766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186411" y="1078880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9556381" y="1085877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221144" y="1585855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모서리가 둥근 직사각형 143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7" name="그룹 116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18" name="타원 117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이등변 삼각형 13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pic>
        <p:nvPicPr>
          <p:cNvPr id="11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885400" y="1174981"/>
            <a:ext cx="914400" cy="914400"/>
          </a:xfrm>
          <a:prstGeom prst="rect">
            <a:avLst/>
          </a:prstGeom>
        </p:spPr>
      </p:pic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3851009" y="1979953"/>
            <a:ext cx="295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1</a:t>
            </a:r>
            <a:endParaRPr lang="ko-KR" altLang="en-US" sz="1200" b="1" dirty="0"/>
          </a:p>
        </p:txBody>
      </p:sp>
      <p:sp>
        <p:nvSpPr>
          <p:cNvPr id="167" name="TextBox 166"/>
          <p:cNvSpPr txBox="1"/>
          <p:nvPr/>
        </p:nvSpPr>
        <p:spPr>
          <a:xfrm>
            <a:off x="4927980" y="1987813"/>
            <a:ext cx="295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2</a:t>
            </a:r>
            <a:endParaRPr lang="ko-KR" altLang="en-US" sz="1200" b="1" dirty="0"/>
          </a:p>
        </p:txBody>
      </p:sp>
      <p:sp>
        <p:nvSpPr>
          <p:cNvPr id="168" name="TextBox 167"/>
          <p:cNvSpPr txBox="1"/>
          <p:nvPr/>
        </p:nvSpPr>
        <p:spPr>
          <a:xfrm>
            <a:off x="6023561" y="1978768"/>
            <a:ext cx="295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3</a:t>
            </a:r>
            <a:endParaRPr lang="ko-KR" altLang="en-US" sz="1200" b="1" dirty="0"/>
          </a:p>
        </p:txBody>
      </p:sp>
      <p:sp>
        <p:nvSpPr>
          <p:cNvPr id="169" name="TextBox 168"/>
          <p:cNvSpPr txBox="1"/>
          <p:nvPr/>
        </p:nvSpPr>
        <p:spPr>
          <a:xfrm>
            <a:off x="7100532" y="1987813"/>
            <a:ext cx="295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308ACA"/>
                </a:solidFill>
              </a:rPr>
              <a:t>4</a:t>
            </a:r>
            <a:endParaRPr lang="ko-KR" altLang="en-US" sz="1200" b="1" dirty="0">
              <a:solidFill>
                <a:srgbClr val="308ACA"/>
              </a:solidFill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592181" y="2862345"/>
            <a:ext cx="295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5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865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주말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/2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1C43EE22-7A60-A8A5-BEA3-6D310BFF7150}"/>
              </a:ext>
            </a:extLst>
          </p:cNvPr>
          <p:cNvSpPr/>
          <p:nvPr/>
        </p:nvSpPr>
        <p:spPr>
          <a:xfrm>
            <a:off x="8936351" y="1641545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5C8E410-33B1-7CC6-D261-74F957A30ECA}"/>
              </a:ext>
            </a:extLst>
          </p:cNvPr>
          <p:cNvSpPr txBox="1"/>
          <p:nvPr/>
        </p:nvSpPr>
        <p:spPr>
          <a:xfrm>
            <a:off x="9714049" y="1709590"/>
            <a:ext cx="12747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(1)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3" name="그림 102">
            <a:extLst>
              <a:ext uri="{FF2B5EF4-FFF2-40B4-BE49-F238E27FC236}">
                <a16:creationId xmlns:a16="http://schemas.microsoft.com/office/drawing/2014/main" id="{4959780A-DB03-FB58-070A-914FE3F722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5" t="7115" r="66630" b="76199"/>
          <a:stretch/>
        </p:blipFill>
        <p:spPr>
          <a:xfrm>
            <a:off x="9086851" y="1704878"/>
            <a:ext cx="620308" cy="634616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pic>
        <p:nvPicPr>
          <p:cNvPr id="11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122725" y="1922960"/>
            <a:ext cx="914400" cy="914400"/>
          </a:xfrm>
          <a:prstGeom prst="rect">
            <a:avLst/>
          </a:prstGeom>
        </p:spPr>
      </p:pic>
      <p:sp>
        <p:nvSpPr>
          <p:cNvPr id="166" name="타원 165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8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7258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주말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/2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sp>
        <p:nvSpPr>
          <p:cNvPr id="166" name="타원 165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8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그룹 2"/>
          <p:cNvGrpSpPr/>
          <p:nvPr/>
        </p:nvGrpSpPr>
        <p:grpSpPr>
          <a:xfrm>
            <a:off x="7754893" y="2129580"/>
            <a:ext cx="1341517" cy="1208556"/>
            <a:chOff x="6897137" y="2272634"/>
            <a:chExt cx="1341517" cy="1208556"/>
          </a:xfrm>
        </p:grpSpPr>
        <p:sp>
          <p:nvSpPr>
            <p:cNvPr id="107" name="직사각형 56">
              <a:extLst>
                <a:ext uri="{FF2B5EF4-FFF2-40B4-BE49-F238E27FC236}">
                  <a16:creationId xmlns:a16="http://schemas.microsoft.com/office/drawing/2014/main" id="{067F1B04-7F0B-0C00-58F2-82BB936CC979}"/>
                </a:ext>
              </a:extLst>
            </p:cNvPr>
            <p:cNvSpPr/>
            <p:nvPr/>
          </p:nvSpPr>
          <p:spPr>
            <a:xfrm>
              <a:off x="6897137" y="2272634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4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36377A4E-398C-C19C-2DC5-19E4ACA4023F}"/>
                </a:ext>
              </a:extLst>
            </p:cNvPr>
            <p:cNvSpPr txBox="1"/>
            <p:nvPr/>
          </p:nvSpPr>
          <p:spPr>
            <a:xfrm rot="20598839">
              <a:off x="6985525" y="2366713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</a:p>
          </p:txBody>
        </p:sp>
        <p:pic>
          <p:nvPicPr>
            <p:cNvPr id="11" name="그래픽 10" descr="커서 단색으로 채워진">
              <a:extLst>
                <a:ext uri="{FF2B5EF4-FFF2-40B4-BE49-F238E27FC236}">
                  <a16:creationId xmlns:a16="http://schemas.microsoft.com/office/drawing/2014/main" id="{FCFCE4B0-B95C-9BD3-DFBC-FB41CB7B3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7324254" y="2566790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49469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8FB2FF-2B54-1F98-D062-F971FC30B250}"/>
              </a:ext>
            </a:extLst>
          </p:cNvPr>
          <p:cNvSpPr/>
          <p:nvPr/>
        </p:nvSpPr>
        <p:spPr>
          <a:xfrm>
            <a:off x="8936351" y="2538988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17E4E03-20FA-DAFA-F700-A28568E3F6F5}"/>
              </a:ext>
            </a:extLst>
          </p:cNvPr>
          <p:cNvSpPr txBox="1"/>
          <p:nvPr/>
        </p:nvSpPr>
        <p:spPr>
          <a:xfrm>
            <a:off x="9714049" y="2627241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(2)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100,000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FFC6E93-BEF4-5A70-0D6A-EFDA538CEE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6" b="5856"/>
          <a:stretch/>
        </p:blipFill>
        <p:spPr>
          <a:xfrm>
            <a:off x="9065363" y="2586788"/>
            <a:ext cx="648686" cy="665002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4F36C13-0325-F726-EC7E-AD7C216A4DCE}"/>
              </a:ext>
            </a:extLst>
          </p:cNvPr>
          <p:cNvSpPr/>
          <p:nvPr/>
        </p:nvSpPr>
        <p:spPr>
          <a:xfrm>
            <a:off x="8936351" y="3453161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D94023-728C-1912-0D93-53EF200C4F64}"/>
              </a:ext>
            </a:extLst>
          </p:cNvPr>
          <p:cNvSpPr txBox="1"/>
          <p:nvPr/>
        </p:nvSpPr>
        <p:spPr>
          <a:xfrm>
            <a:off x="9714049" y="3541414"/>
            <a:ext cx="1340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아찔한 첫만남</a:t>
            </a:r>
            <a:r>
              <a:rPr lang="en-US" altLang="ko-KR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(3)</a:t>
            </a: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평일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/1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500,000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5D9185F-81A0-7AF2-B389-50427B23E9C5}"/>
              </a:ext>
            </a:extLst>
          </p:cNvPr>
          <p:cNvSpPr/>
          <p:nvPr/>
        </p:nvSpPr>
        <p:spPr>
          <a:xfrm>
            <a:off x="8936351" y="4367334"/>
            <a:ext cx="2903224" cy="7612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28EB574-A13C-20D4-AED2-560E8A78F736}"/>
              </a:ext>
            </a:extLst>
          </p:cNvPr>
          <p:cNvSpPr txBox="1"/>
          <p:nvPr/>
        </p:nvSpPr>
        <p:spPr>
          <a:xfrm>
            <a:off x="9714049" y="4455587"/>
            <a:ext cx="14542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셋이서 첫만남</a:t>
            </a:r>
            <a:endParaRPr lang="en-US" altLang="ko-KR" sz="12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진행 날짜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주말</a:t>
            </a:r>
            <a:r>
              <a:rPr lang="en-US" altLang="ko-KR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/2</a:t>
            </a:r>
            <a:r>
              <a:rPr lang="ko-KR" altLang="en-US" sz="10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  <a:endParaRPr lang="en-US" altLang="ko-KR" sz="1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소비 금액</a:t>
            </a:r>
            <a:r>
              <a:rPr lang="en-US" altLang="ko-KR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1,000,000</a:t>
            </a:r>
            <a:r>
              <a:rPr lang="ko-KR" altLang="en-US" sz="1000" b="1" dirty="0">
                <a:solidFill>
                  <a:srgbClr val="C0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E41752F2-9D93-6719-473E-E2BF994E51C6}"/>
              </a:ext>
            </a:extLst>
          </p:cNvPr>
          <p:cNvGrpSpPr/>
          <p:nvPr/>
        </p:nvGrpSpPr>
        <p:grpSpPr>
          <a:xfrm>
            <a:off x="9065364" y="4414923"/>
            <a:ext cx="648687" cy="685118"/>
            <a:chOff x="1720280" y="3255104"/>
            <a:chExt cx="1052209" cy="1111303"/>
          </a:xfrm>
        </p:grpSpPr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DAD33324-F6F8-1426-4586-D08F0254D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5" t="7115" r="76865" b="76199"/>
            <a:stretch/>
          </p:blipFill>
          <p:spPr>
            <a:xfrm>
              <a:off x="2399293" y="3255104"/>
              <a:ext cx="373196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96" name="그림 95">
              <a:extLst>
                <a:ext uri="{FF2B5EF4-FFF2-40B4-BE49-F238E27FC236}">
                  <a16:creationId xmlns:a16="http://schemas.microsoft.com/office/drawing/2014/main" id="{06CFECEE-9C68-5153-01D3-EE66D077A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02" t="8116" r="44663" b="75680"/>
            <a:stretch/>
          </p:blipFill>
          <p:spPr>
            <a:xfrm>
              <a:off x="2025133" y="3255106"/>
              <a:ext cx="373194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111" name="그림 1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2A2F33C2-F4E4-F465-2F71-127F69965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84" t="6369" r="51408" b="77857"/>
            <a:stretch/>
          </p:blipFill>
          <p:spPr>
            <a:xfrm>
              <a:off x="1720280" y="3255106"/>
              <a:ext cx="284842" cy="1111301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36D68C42-A896-779D-A690-4AA343F81896}"/>
              </a:ext>
            </a:extLst>
          </p:cNvPr>
          <p:cNvGrpSpPr/>
          <p:nvPr/>
        </p:nvGrpSpPr>
        <p:grpSpPr>
          <a:xfrm>
            <a:off x="9052618" y="3481190"/>
            <a:ext cx="647203" cy="706740"/>
            <a:chOff x="4459352" y="4449412"/>
            <a:chExt cx="1185070" cy="1294086"/>
          </a:xfrm>
        </p:grpSpPr>
        <p:pic>
          <p:nvPicPr>
            <p:cNvPr id="112" name="그림 111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86096A89-FBD5-9030-7888-44994F40F1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51244" b="75639"/>
            <a:stretch/>
          </p:blipFill>
          <p:spPr>
            <a:xfrm>
              <a:off x="4459352" y="4452000"/>
              <a:ext cx="622812" cy="1291498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  <p:pic>
          <p:nvPicPr>
            <p:cNvPr id="114" name="그림 113">
              <a:extLst>
                <a:ext uri="{FF2B5EF4-FFF2-40B4-BE49-F238E27FC236}">
                  <a16:creationId xmlns:a16="http://schemas.microsoft.com/office/drawing/2014/main" id="{29C5A937-D20B-2F7B-DF5E-8457486C4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36" t="4349" r="45537" b="73865"/>
            <a:stretch/>
          </p:blipFill>
          <p:spPr>
            <a:xfrm>
              <a:off x="5079570" y="4449412"/>
              <a:ext cx="564852" cy="1294084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</p:pic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6" name="그룹 14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7" name="타원 146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3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sp>
        <p:nvSpPr>
          <p:cNvPr id="166" name="타원 165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8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" name="그룹 2"/>
          <p:cNvGrpSpPr/>
          <p:nvPr/>
        </p:nvGrpSpPr>
        <p:grpSpPr>
          <a:xfrm>
            <a:off x="3900001" y="2925510"/>
            <a:ext cx="971911" cy="749519"/>
            <a:chOff x="3042245" y="3068564"/>
            <a:chExt cx="971911" cy="749519"/>
          </a:xfrm>
        </p:grpSpPr>
        <p:sp>
          <p:nvSpPr>
            <p:cNvPr id="107" name="직사각형 56">
              <a:extLst>
                <a:ext uri="{FF2B5EF4-FFF2-40B4-BE49-F238E27FC236}">
                  <a16:creationId xmlns:a16="http://schemas.microsoft.com/office/drawing/2014/main" id="{067F1B04-7F0B-0C00-58F2-82BB936CC979}"/>
                </a:ext>
              </a:extLst>
            </p:cNvPr>
            <p:cNvSpPr/>
            <p:nvPr/>
          </p:nvSpPr>
          <p:spPr>
            <a:xfrm>
              <a:off x="3042245" y="3068564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4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36377A4E-398C-C19C-2DC5-19E4ACA4023F}"/>
                </a:ext>
              </a:extLst>
            </p:cNvPr>
            <p:cNvSpPr txBox="1"/>
            <p:nvPr/>
          </p:nvSpPr>
          <p:spPr>
            <a:xfrm rot="20598839">
              <a:off x="3130633" y="3192742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</a:p>
          </p:txBody>
        </p:sp>
      </p:grpSp>
      <p:pic>
        <p:nvPicPr>
          <p:cNvPr id="118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307040" y="323490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280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모서리가 둥근 직사각형 112"/>
          <p:cNvSpPr/>
          <p:nvPr/>
        </p:nvSpPr>
        <p:spPr>
          <a:xfrm>
            <a:off x="8927898" y="1078880"/>
            <a:ext cx="2758485" cy="418844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22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grpSp>
        <p:nvGrpSpPr>
          <p:cNvPr id="162" name="그룹 161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39" name="그림 138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48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5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37" name="그림 13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57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7E9378-7D87-4A64-707E-908A814A0D9C}"/>
              </a:ext>
            </a:extLst>
          </p:cNvPr>
          <p:cNvSpPr/>
          <p:nvPr/>
        </p:nvSpPr>
        <p:spPr>
          <a:xfrm>
            <a:off x="1678457" y="2862345"/>
            <a:ext cx="6477832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C505B7-C08A-5CE1-538B-DFB1E61B6441}"/>
              </a:ext>
            </a:extLst>
          </p:cNvPr>
          <p:cNvSpPr/>
          <p:nvPr/>
        </p:nvSpPr>
        <p:spPr>
          <a:xfrm>
            <a:off x="580400" y="3740711"/>
            <a:ext cx="1046451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54499D-A0CA-BD5C-67DE-94D58EC91C04}"/>
              </a:ext>
            </a:extLst>
          </p:cNvPr>
          <p:cNvSpPr txBox="1"/>
          <p:nvPr/>
        </p:nvSpPr>
        <p:spPr>
          <a:xfrm rot="20598839">
            <a:off x="2876627" y="305586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E47707-6746-172D-0648-5EB0925AF1D8}"/>
              </a:ext>
            </a:extLst>
          </p:cNvPr>
          <p:cNvSpPr txBox="1"/>
          <p:nvPr/>
        </p:nvSpPr>
        <p:spPr>
          <a:xfrm rot="20598839">
            <a:off x="17768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7331276-DAD5-421C-F752-C4E956A9C5F4}"/>
              </a:ext>
            </a:extLst>
          </p:cNvPr>
          <p:cNvSpPr txBox="1"/>
          <p:nvPr/>
        </p:nvSpPr>
        <p:spPr>
          <a:xfrm rot="20598839">
            <a:off x="5027880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15EDE7-B728-80F8-9C90-8E699FE3F89C}"/>
              </a:ext>
            </a:extLst>
          </p:cNvPr>
          <p:cNvSpPr txBox="1"/>
          <p:nvPr/>
        </p:nvSpPr>
        <p:spPr>
          <a:xfrm rot="20598839">
            <a:off x="6114156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D319F7-9503-E8E4-F62E-FFB3ED0442FE}"/>
              </a:ext>
            </a:extLst>
          </p:cNvPr>
          <p:cNvSpPr txBox="1"/>
          <p:nvPr/>
        </p:nvSpPr>
        <p:spPr>
          <a:xfrm rot="20598839">
            <a:off x="7210459" y="3055866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09A557-A6A0-E515-3F22-EBDF18870FCC}"/>
              </a:ext>
            </a:extLst>
          </p:cNvPr>
          <p:cNvSpPr txBox="1"/>
          <p:nvPr/>
        </p:nvSpPr>
        <p:spPr>
          <a:xfrm rot="20598839">
            <a:off x="704076" y="392471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99013" y="110550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110" name="타원 109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/>
          <p:cNvSpPr/>
          <p:nvPr/>
        </p:nvSpPr>
        <p:spPr>
          <a:xfrm rot="10800000">
            <a:off x="10108859" y="5382350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모서리가 둥근 직사각형 141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3" name="그룹 142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144" name="타원 143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이등변 삼각형 144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4" name="TextBox 163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C8AE5837-BE85-42C7-0502-729ED9789CE5}"/>
              </a:ext>
            </a:extLst>
          </p:cNvPr>
          <p:cNvGrpSpPr/>
          <p:nvPr/>
        </p:nvGrpSpPr>
        <p:grpSpPr>
          <a:xfrm>
            <a:off x="2335471" y="2881356"/>
            <a:ext cx="1447979" cy="878179"/>
            <a:chOff x="6700171" y="2000187"/>
            <a:chExt cx="1447979" cy="878179"/>
          </a:xfrm>
        </p:grpSpPr>
        <p:sp>
          <p:nvSpPr>
            <p:cNvPr id="107" name="직사각형 56">
              <a:extLst>
                <a:ext uri="{FF2B5EF4-FFF2-40B4-BE49-F238E27FC236}">
                  <a16:creationId xmlns:a16="http://schemas.microsoft.com/office/drawing/2014/main" id="{067F1B04-7F0B-0C00-58F2-82BB936CC979}"/>
                </a:ext>
              </a:extLst>
            </p:cNvPr>
            <p:cNvSpPr/>
            <p:nvPr/>
          </p:nvSpPr>
          <p:spPr>
            <a:xfrm>
              <a:off x="7143208" y="2024698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chemeClr val="accent4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7" name="그룹 116">
              <a:extLst>
                <a:ext uri="{FF2B5EF4-FFF2-40B4-BE49-F238E27FC236}">
                  <a16:creationId xmlns:a16="http://schemas.microsoft.com/office/drawing/2014/main" id="{223CD35A-DF41-B7A9-E1E8-33A03DCEDF00}"/>
                </a:ext>
              </a:extLst>
            </p:cNvPr>
            <p:cNvGrpSpPr/>
            <p:nvPr/>
          </p:nvGrpSpPr>
          <p:grpSpPr>
            <a:xfrm>
              <a:off x="6700171" y="2000187"/>
              <a:ext cx="1447979" cy="878179"/>
              <a:chOff x="3459196" y="2043028"/>
              <a:chExt cx="1447979" cy="878179"/>
            </a:xfrm>
          </p:grpSpPr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36377A4E-398C-C19C-2DC5-19E4ACA4023F}"/>
                  </a:ext>
                </a:extLst>
              </p:cNvPr>
              <p:cNvSpPr txBox="1"/>
              <p:nvPr/>
            </p:nvSpPr>
            <p:spPr>
              <a:xfrm rot="20598839">
                <a:off x="3955297" y="2146950"/>
                <a:ext cx="8579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4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아찔한</a:t>
                </a:r>
                <a:endParaRPr lang="en-US" altLang="ko-KR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4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  <a:r>
                  <a:rPr lang="en-US" altLang="ko-KR" sz="1400" dirty="0">
                    <a:solidFill>
                      <a:schemeClr val="accent4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(1)</a:t>
                </a:r>
              </a:p>
            </p:txBody>
          </p:sp>
          <p:sp>
            <p:nvSpPr>
              <p:cNvPr id="120" name="별: 꼭짓점 5개 59">
                <a:extLst>
                  <a:ext uri="{FF2B5EF4-FFF2-40B4-BE49-F238E27FC236}">
                    <a16:creationId xmlns:a16="http://schemas.microsoft.com/office/drawing/2014/main" id="{D48AC0D6-D437-42DF-FD5C-719914C913F4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원호 125">
                <a:extLst>
                  <a:ext uri="{FF2B5EF4-FFF2-40B4-BE49-F238E27FC236}">
                    <a16:creationId xmlns:a16="http://schemas.microsoft.com/office/drawing/2014/main" id="{99A5163C-831B-270E-0F0F-B431ADF71668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" name="원호 133">
                <a:extLst>
                  <a:ext uri="{FF2B5EF4-FFF2-40B4-BE49-F238E27FC236}">
                    <a16:creationId xmlns:a16="http://schemas.microsoft.com/office/drawing/2014/main" id="{2FBE4637-E827-6325-0D42-2C5C8AF66808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6" name="그룹 135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140" name="타원 139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1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5" name="타원 16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7C2C54FD-9DA7-A81E-A2B2-E4F88B906BAE}"/>
              </a:ext>
            </a:extLst>
          </p:cNvPr>
          <p:cNvGrpSpPr/>
          <p:nvPr/>
        </p:nvGrpSpPr>
        <p:grpSpPr>
          <a:xfrm>
            <a:off x="3447891" y="2895724"/>
            <a:ext cx="1447979" cy="878179"/>
            <a:chOff x="6717345" y="2875274"/>
            <a:chExt cx="1447979" cy="878179"/>
          </a:xfrm>
        </p:grpSpPr>
        <p:sp>
          <p:nvSpPr>
            <p:cNvPr id="183" name="직사각형 6">
              <a:extLst>
                <a:ext uri="{FF2B5EF4-FFF2-40B4-BE49-F238E27FC236}">
                  <a16:creationId xmlns:a16="http://schemas.microsoft.com/office/drawing/2014/main" id="{FEADBA1C-EA0D-B9CD-AB1C-0B0637A4088E}"/>
                </a:ext>
              </a:extLst>
            </p:cNvPr>
            <p:cNvSpPr/>
            <p:nvPr/>
          </p:nvSpPr>
          <p:spPr>
            <a:xfrm>
              <a:off x="7150479" y="2909039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accent1">
                  <a:lumMod val="60000"/>
                  <a:lumOff val="4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4" name="그룹 183">
              <a:extLst>
                <a:ext uri="{FF2B5EF4-FFF2-40B4-BE49-F238E27FC236}">
                  <a16:creationId xmlns:a16="http://schemas.microsoft.com/office/drawing/2014/main" id="{63630B2C-580F-9D77-256D-0A24D015051D}"/>
                </a:ext>
              </a:extLst>
            </p:cNvPr>
            <p:cNvGrpSpPr/>
            <p:nvPr/>
          </p:nvGrpSpPr>
          <p:grpSpPr>
            <a:xfrm>
              <a:off x="6717345" y="2875274"/>
              <a:ext cx="1447979" cy="878179"/>
              <a:chOff x="3459196" y="2043028"/>
              <a:chExt cx="1447979" cy="878179"/>
            </a:xfrm>
          </p:grpSpPr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763F86A4-FDA4-11FD-5C46-131FB21BAB4D}"/>
                  </a:ext>
                </a:extLst>
              </p:cNvPr>
              <p:cNvSpPr txBox="1"/>
              <p:nvPr/>
            </p:nvSpPr>
            <p:spPr>
              <a:xfrm rot="20598839">
                <a:off x="3955297" y="2146950"/>
                <a:ext cx="8579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아찔한</a:t>
                </a:r>
                <a:endParaRPr lang="en-US" altLang="ko-KR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  <a:r>
                  <a:rPr lang="en-US" altLang="ko-KR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(2)</a:t>
                </a:r>
                <a:endParaRPr lang="ko-KR" altLang="en-US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</p:txBody>
          </p:sp>
          <p:sp>
            <p:nvSpPr>
              <p:cNvPr id="186" name="별: 꼭짓점 5개 11">
                <a:extLst>
                  <a:ext uri="{FF2B5EF4-FFF2-40B4-BE49-F238E27FC236}">
                    <a16:creationId xmlns:a16="http://schemas.microsoft.com/office/drawing/2014/main" id="{51EDCF4B-64AE-C983-BD4E-6FC976B9AEE6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7" name="원호 186">
                <a:extLst>
                  <a:ext uri="{FF2B5EF4-FFF2-40B4-BE49-F238E27FC236}">
                    <a16:creationId xmlns:a16="http://schemas.microsoft.com/office/drawing/2014/main" id="{57CE1663-B90F-7244-C98F-844666BA21A9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8" name="원호 187">
                <a:extLst>
                  <a:ext uri="{FF2B5EF4-FFF2-40B4-BE49-F238E27FC236}">
                    <a16:creationId xmlns:a16="http://schemas.microsoft.com/office/drawing/2014/main" id="{EB432E88-6E2C-94C2-F34C-898653EA7B23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</p:grp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9438865E-2784-4BAF-2C33-5B220EEA5E24}"/>
              </a:ext>
            </a:extLst>
          </p:cNvPr>
          <p:cNvGrpSpPr/>
          <p:nvPr/>
        </p:nvGrpSpPr>
        <p:grpSpPr>
          <a:xfrm>
            <a:off x="4543008" y="2905995"/>
            <a:ext cx="1447979" cy="878179"/>
            <a:chOff x="6726446" y="3772107"/>
            <a:chExt cx="1447979" cy="878179"/>
          </a:xfrm>
        </p:grpSpPr>
        <p:sp>
          <p:nvSpPr>
            <p:cNvPr id="190" name="직사각형 26">
              <a:extLst>
                <a:ext uri="{FF2B5EF4-FFF2-40B4-BE49-F238E27FC236}">
                  <a16:creationId xmlns:a16="http://schemas.microsoft.com/office/drawing/2014/main" id="{6BB89699-0A9C-5C13-B833-0D82F784C737}"/>
                </a:ext>
              </a:extLst>
            </p:cNvPr>
            <p:cNvSpPr/>
            <p:nvPr/>
          </p:nvSpPr>
          <p:spPr>
            <a:xfrm>
              <a:off x="7150479" y="3795473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rgbClr val="CC3300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1" name="그룹 190">
              <a:extLst>
                <a:ext uri="{FF2B5EF4-FFF2-40B4-BE49-F238E27FC236}">
                  <a16:creationId xmlns:a16="http://schemas.microsoft.com/office/drawing/2014/main" id="{E1DB039B-3AEA-2036-32C3-F18F2DCCA81C}"/>
                </a:ext>
              </a:extLst>
            </p:cNvPr>
            <p:cNvGrpSpPr/>
            <p:nvPr/>
          </p:nvGrpSpPr>
          <p:grpSpPr>
            <a:xfrm>
              <a:off x="6726446" y="3772107"/>
              <a:ext cx="1447979" cy="878179"/>
              <a:chOff x="3459196" y="2043028"/>
              <a:chExt cx="1447979" cy="878179"/>
            </a:xfrm>
          </p:grpSpPr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8B6945CE-69CE-0396-D106-64E66782D1F6}"/>
                  </a:ext>
                </a:extLst>
              </p:cNvPr>
              <p:cNvSpPr txBox="1"/>
              <p:nvPr/>
            </p:nvSpPr>
            <p:spPr>
              <a:xfrm rot="20598839">
                <a:off x="3955297" y="2146950"/>
                <a:ext cx="8579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아찔한</a:t>
                </a:r>
                <a:endParaRPr lang="en-US" altLang="ko-KR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  <a:r>
                  <a:rPr lang="en-US" altLang="ko-KR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(3)</a:t>
                </a:r>
                <a:endParaRPr lang="ko-KR" altLang="en-US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</p:txBody>
          </p:sp>
          <p:sp>
            <p:nvSpPr>
              <p:cNvPr id="193" name="별: 꼭짓점 5개 29">
                <a:extLst>
                  <a:ext uri="{FF2B5EF4-FFF2-40B4-BE49-F238E27FC236}">
                    <a16:creationId xmlns:a16="http://schemas.microsoft.com/office/drawing/2014/main" id="{198497C7-08AA-DC87-6720-9A70350B5666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rgbClr val="CC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194" name="원호 193">
                <a:extLst>
                  <a:ext uri="{FF2B5EF4-FFF2-40B4-BE49-F238E27FC236}">
                    <a16:creationId xmlns:a16="http://schemas.microsoft.com/office/drawing/2014/main" id="{D3EA0757-EBD4-0623-B5B8-8D3756153557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5" name="원호 194">
                <a:extLst>
                  <a:ext uri="{FF2B5EF4-FFF2-40B4-BE49-F238E27FC236}">
                    <a16:creationId xmlns:a16="http://schemas.microsoft.com/office/drawing/2014/main" id="{13029387-3E87-A1EE-2C33-8C34A2970836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26565C2B-85DC-DC7B-1BEA-CFF4BC76C79C}"/>
              </a:ext>
            </a:extLst>
          </p:cNvPr>
          <p:cNvGrpSpPr/>
          <p:nvPr/>
        </p:nvGrpSpPr>
        <p:grpSpPr>
          <a:xfrm>
            <a:off x="6709994" y="2896804"/>
            <a:ext cx="1447979" cy="878179"/>
            <a:chOff x="6726446" y="4660364"/>
            <a:chExt cx="1447979" cy="878179"/>
          </a:xfrm>
        </p:grpSpPr>
        <p:sp>
          <p:nvSpPr>
            <p:cNvPr id="197" name="직사각형 40">
              <a:extLst>
                <a:ext uri="{FF2B5EF4-FFF2-40B4-BE49-F238E27FC236}">
                  <a16:creationId xmlns:a16="http://schemas.microsoft.com/office/drawing/2014/main" id="{ABD2C1E1-6782-DAF3-502A-0AA83821AD9D}"/>
                </a:ext>
              </a:extLst>
            </p:cNvPr>
            <p:cNvSpPr/>
            <p:nvPr/>
          </p:nvSpPr>
          <p:spPr>
            <a:xfrm>
              <a:off x="7150479" y="4683730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6">
                  <a:lumMod val="5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9D9145E2-970B-CC26-135B-2500C8141E8E}"/>
                </a:ext>
              </a:extLst>
            </p:cNvPr>
            <p:cNvGrpSpPr/>
            <p:nvPr/>
          </p:nvGrpSpPr>
          <p:grpSpPr>
            <a:xfrm>
              <a:off x="6726446" y="4660364"/>
              <a:ext cx="1447979" cy="878179"/>
              <a:chOff x="3459196" y="2043028"/>
              <a:chExt cx="1447979" cy="878179"/>
            </a:xfrm>
          </p:grpSpPr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AA19056B-57F8-176F-4CE9-748DBE8B3608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200" name="별: 꼭짓점 5개 43">
                <a:extLst>
                  <a:ext uri="{FF2B5EF4-FFF2-40B4-BE49-F238E27FC236}">
                    <a16:creationId xmlns:a16="http://schemas.microsoft.com/office/drawing/2014/main" id="{23C4EBD3-0B51-F856-3A37-1AFF86377CDA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201" name="원호 200">
                <a:extLst>
                  <a:ext uri="{FF2B5EF4-FFF2-40B4-BE49-F238E27FC236}">
                    <a16:creationId xmlns:a16="http://schemas.microsoft.com/office/drawing/2014/main" id="{71EBCFC6-1D31-3159-5B98-EF887AA5916C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2" name="원호 201">
                <a:extLst>
                  <a:ext uri="{FF2B5EF4-FFF2-40B4-BE49-F238E27FC236}">
                    <a16:creationId xmlns:a16="http://schemas.microsoft.com/office/drawing/2014/main" id="{5E667AFF-7D4A-56B2-384B-05430933D978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03" name="직사각형 46">
            <a:extLst>
              <a:ext uri="{FF2B5EF4-FFF2-40B4-BE49-F238E27FC236}">
                <a16:creationId xmlns:a16="http://schemas.microsoft.com/office/drawing/2014/main" id="{BE847154-C8AF-9A8F-E098-CDAAC23E9996}"/>
              </a:ext>
            </a:extLst>
          </p:cNvPr>
          <p:cNvSpPr/>
          <p:nvPr/>
        </p:nvSpPr>
        <p:spPr>
          <a:xfrm>
            <a:off x="616626" y="3787661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04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436635" y="3081299"/>
            <a:ext cx="914400" cy="914400"/>
          </a:xfrm>
          <a:prstGeom prst="rect">
            <a:avLst/>
          </a:prstGeom>
        </p:spPr>
      </p:pic>
      <p:grpSp>
        <p:nvGrpSpPr>
          <p:cNvPr id="205" name="그룹 204">
            <a:extLst>
              <a:ext uri="{FF2B5EF4-FFF2-40B4-BE49-F238E27FC236}">
                <a16:creationId xmlns:a16="http://schemas.microsoft.com/office/drawing/2014/main" id="{42DF0B68-6673-82BF-07E7-C009FB43B2B6}"/>
              </a:ext>
            </a:extLst>
          </p:cNvPr>
          <p:cNvGrpSpPr/>
          <p:nvPr/>
        </p:nvGrpSpPr>
        <p:grpSpPr>
          <a:xfrm>
            <a:off x="2708886" y="2508326"/>
            <a:ext cx="3571474" cy="1638233"/>
            <a:chOff x="3530415" y="2175188"/>
            <a:chExt cx="3571474" cy="1937977"/>
          </a:xfrm>
          <a:solidFill>
            <a:schemeClr val="bg1">
              <a:alpha val="76000"/>
            </a:schemeClr>
          </a:solidFill>
        </p:grpSpPr>
        <p:sp>
          <p:nvSpPr>
            <p:cNvPr id="206" name="사각형: 둥근 모서리 55">
              <a:extLst>
                <a:ext uri="{FF2B5EF4-FFF2-40B4-BE49-F238E27FC236}">
                  <a16:creationId xmlns:a16="http://schemas.microsoft.com/office/drawing/2014/main" id="{24A19909-D0EA-4D9B-BC0D-0CA2608D9D1A}"/>
                </a:ext>
              </a:extLst>
            </p:cNvPr>
            <p:cNvSpPr/>
            <p:nvPr/>
          </p:nvSpPr>
          <p:spPr>
            <a:xfrm>
              <a:off x="3530415" y="2175188"/>
              <a:ext cx="3571474" cy="1937977"/>
            </a:xfrm>
            <a:prstGeom prst="round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51930E4D-2723-5210-8BEE-D5C746C5883F}"/>
                </a:ext>
              </a:extLst>
            </p:cNvPr>
            <p:cNvSpPr txBox="1"/>
            <p:nvPr/>
          </p:nvSpPr>
          <p:spPr>
            <a:xfrm>
              <a:off x="3969607" y="2799030"/>
              <a:ext cx="2717899" cy="691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일수가 부족합니다</a:t>
              </a:r>
              <a:r>
                <a:rPr lang="en-US" altLang="ko-KR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.</a:t>
              </a:r>
              <a:br>
                <a:rPr lang="en-US" altLang="ko-KR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</a:br>
              <a:r>
                <a:rPr lang="en-US" altLang="ko-KR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[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일주일에 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4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번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]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필수 배치 </a:t>
              </a:r>
              <a:endParaRPr lang="ko-KR" altLang="en-US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471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E6767F-305C-5A96-2FCE-B65BA8272D51}"/>
              </a:ext>
            </a:extLst>
          </p:cNvPr>
          <p:cNvSpPr/>
          <p:nvPr/>
        </p:nvSpPr>
        <p:spPr>
          <a:xfrm>
            <a:off x="391886" y="1061569"/>
            <a:ext cx="8003177" cy="542544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45616C-FD0C-C332-799B-F73591A2ACD6}"/>
              </a:ext>
            </a:extLst>
          </p:cNvPr>
          <p:cNvSpPr/>
          <p:nvPr/>
        </p:nvSpPr>
        <p:spPr>
          <a:xfrm>
            <a:off x="710146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716908-6BCC-61C7-0245-E91322868A47}"/>
              </a:ext>
            </a:extLst>
          </p:cNvPr>
          <p:cNvSpPr/>
          <p:nvPr/>
        </p:nvSpPr>
        <p:spPr>
          <a:xfrm>
            <a:off x="4937285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F75EBE1-A3D8-E182-4400-B847BBF7C4CF}"/>
              </a:ext>
            </a:extLst>
          </p:cNvPr>
          <p:cNvSpPr/>
          <p:nvPr/>
        </p:nvSpPr>
        <p:spPr>
          <a:xfrm>
            <a:off x="6023561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0B508D-F48C-3B86-AD9D-7AA2F4E1A1A4}"/>
              </a:ext>
            </a:extLst>
          </p:cNvPr>
          <p:cNvSpPr/>
          <p:nvPr/>
        </p:nvSpPr>
        <p:spPr>
          <a:xfrm>
            <a:off x="7109838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011F91-92D8-8A9A-6AF2-3C1B1D8640F4}"/>
              </a:ext>
            </a:extLst>
          </p:cNvPr>
          <p:cNvSpPr/>
          <p:nvPr/>
        </p:nvSpPr>
        <p:spPr>
          <a:xfrm>
            <a:off x="59218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5C2918D-4886-979C-C1B6-AD3EDDEF368D}"/>
              </a:ext>
            </a:extLst>
          </p:cNvPr>
          <p:cNvSpPr/>
          <p:nvPr/>
        </p:nvSpPr>
        <p:spPr>
          <a:xfrm>
            <a:off x="1678457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4A72CC-9257-23B0-A529-AEC09020FE98}"/>
              </a:ext>
            </a:extLst>
          </p:cNvPr>
          <p:cNvSpPr/>
          <p:nvPr/>
        </p:nvSpPr>
        <p:spPr>
          <a:xfrm>
            <a:off x="2764733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2DC56E-4A45-1F17-7226-316E28DBF330}"/>
              </a:ext>
            </a:extLst>
          </p:cNvPr>
          <p:cNvSpPr/>
          <p:nvPr/>
        </p:nvSpPr>
        <p:spPr>
          <a:xfrm>
            <a:off x="3851009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364B07-DB02-A6CA-37A0-D3F37D70B4D0}"/>
              </a:ext>
            </a:extLst>
          </p:cNvPr>
          <p:cNvSpPr/>
          <p:nvPr/>
        </p:nvSpPr>
        <p:spPr>
          <a:xfrm>
            <a:off x="4937285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FD1D03D-71AB-19E4-0966-ED7470FF2342}"/>
              </a:ext>
            </a:extLst>
          </p:cNvPr>
          <p:cNvSpPr/>
          <p:nvPr/>
        </p:nvSpPr>
        <p:spPr>
          <a:xfrm>
            <a:off x="6023561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1B9AB3-857C-AA00-77F1-FA77E1B42B99}"/>
              </a:ext>
            </a:extLst>
          </p:cNvPr>
          <p:cNvSpPr/>
          <p:nvPr/>
        </p:nvSpPr>
        <p:spPr>
          <a:xfrm>
            <a:off x="7109838" y="2864243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08AB37C-541C-D915-482B-7E6E2215542E}"/>
              </a:ext>
            </a:extLst>
          </p:cNvPr>
          <p:cNvSpPr/>
          <p:nvPr/>
        </p:nvSpPr>
        <p:spPr>
          <a:xfrm>
            <a:off x="59218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0D5F275-AE13-F5CC-1B06-FE7BCB444B59}"/>
              </a:ext>
            </a:extLst>
          </p:cNvPr>
          <p:cNvSpPr/>
          <p:nvPr/>
        </p:nvSpPr>
        <p:spPr>
          <a:xfrm>
            <a:off x="1678457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F433DE-15DC-8EDA-01C1-66B2009F5F63}"/>
              </a:ext>
            </a:extLst>
          </p:cNvPr>
          <p:cNvSpPr/>
          <p:nvPr/>
        </p:nvSpPr>
        <p:spPr>
          <a:xfrm>
            <a:off x="2764733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2FFC6E3-46C3-513D-4DD2-1F0085E556F9}"/>
              </a:ext>
            </a:extLst>
          </p:cNvPr>
          <p:cNvSpPr/>
          <p:nvPr/>
        </p:nvSpPr>
        <p:spPr>
          <a:xfrm>
            <a:off x="3851009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19409E8-4204-7B26-328D-F18586CA994C}"/>
              </a:ext>
            </a:extLst>
          </p:cNvPr>
          <p:cNvSpPr/>
          <p:nvPr/>
        </p:nvSpPr>
        <p:spPr>
          <a:xfrm>
            <a:off x="4937285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320A110-467B-096E-2D4A-5938F5E7E7F5}"/>
              </a:ext>
            </a:extLst>
          </p:cNvPr>
          <p:cNvSpPr/>
          <p:nvPr/>
        </p:nvSpPr>
        <p:spPr>
          <a:xfrm>
            <a:off x="6023561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DE41039-5B35-6D25-3799-BD0A9AFD9EB8}"/>
              </a:ext>
            </a:extLst>
          </p:cNvPr>
          <p:cNvSpPr/>
          <p:nvPr/>
        </p:nvSpPr>
        <p:spPr>
          <a:xfrm>
            <a:off x="7109838" y="3743809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0DA4DDB-7D9C-4AE8-74E2-86A6E316EDEF}"/>
              </a:ext>
            </a:extLst>
          </p:cNvPr>
          <p:cNvSpPr/>
          <p:nvPr/>
        </p:nvSpPr>
        <p:spPr>
          <a:xfrm>
            <a:off x="59218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282C943-EE16-CF10-6F98-EC8A0AA6D4F4}"/>
              </a:ext>
            </a:extLst>
          </p:cNvPr>
          <p:cNvSpPr/>
          <p:nvPr/>
        </p:nvSpPr>
        <p:spPr>
          <a:xfrm>
            <a:off x="1678457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87C389B3-D079-C51B-877F-E9768EFFDE4D}"/>
              </a:ext>
            </a:extLst>
          </p:cNvPr>
          <p:cNvSpPr/>
          <p:nvPr/>
        </p:nvSpPr>
        <p:spPr>
          <a:xfrm>
            <a:off x="2764733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F957F2-B08E-FEB6-F9D2-2AF60F9E1165}"/>
              </a:ext>
            </a:extLst>
          </p:cNvPr>
          <p:cNvSpPr/>
          <p:nvPr/>
        </p:nvSpPr>
        <p:spPr>
          <a:xfrm>
            <a:off x="3851009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6C1DEF6-3D4C-74CB-F3AB-9B831C23581F}"/>
              </a:ext>
            </a:extLst>
          </p:cNvPr>
          <p:cNvSpPr/>
          <p:nvPr/>
        </p:nvSpPr>
        <p:spPr>
          <a:xfrm>
            <a:off x="4937285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3B443E1-7ACA-D265-887D-C41C2DE457F5}"/>
              </a:ext>
            </a:extLst>
          </p:cNvPr>
          <p:cNvSpPr/>
          <p:nvPr/>
        </p:nvSpPr>
        <p:spPr>
          <a:xfrm>
            <a:off x="6023561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4FBDF76-26F2-8F29-4AF7-F5A8AD1CEF7D}"/>
              </a:ext>
            </a:extLst>
          </p:cNvPr>
          <p:cNvSpPr/>
          <p:nvPr/>
        </p:nvSpPr>
        <p:spPr>
          <a:xfrm>
            <a:off x="7109838" y="4623375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0AA5DF8-728D-C5B9-D096-9139A04161D4}"/>
              </a:ext>
            </a:extLst>
          </p:cNvPr>
          <p:cNvSpPr/>
          <p:nvPr/>
        </p:nvSpPr>
        <p:spPr>
          <a:xfrm>
            <a:off x="592181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2C163AE-2AE5-0F07-E73F-5ECEA4D23DF8}"/>
              </a:ext>
            </a:extLst>
          </p:cNvPr>
          <p:cNvSpPr/>
          <p:nvPr/>
        </p:nvSpPr>
        <p:spPr>
          <a:xfrm>
            <a:off x="1678457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FF145CC-7E8D-DE21-A68F-11A41DDE27E5}"/>
              </a:ext>
            </a:extLst>
          </p:cNvPr>
          <p:cNvSpPr/>
          <p:nvPr/>
        </p:nvSpPr>
        <p:spPr>
          <a:xfrm>
            <a:off x="2764733" y="5502941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B098492-7EE2-38BD-CBC8-EAA019729169}"/>
              </a:ext>
            </a:extLst>
          </p:cNvPr>
          <p:cNvSpPr txBox="1"/>
          <p:nvPr/>
        </p:nvSpPr>
        <p:spPr>
          <a:xfrm>
            <a:off x="4001994" y="1108961"/>
            <a:ext cx="715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2</a:t>
            </a:r>
            <a:r>
              <a:rPr lang="ko-KR" altLang="en-US" sz="2800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EB9F8E1B-7BDE-8092-C14F-2A8DC6454919}"/>
              </a:ext>
            </a:extLst>
          </p:cNvPr>
          <p:cNvSpPr txBox="1"/>
          <p:nvPr/>
        </p:nvSpPr>
        <p:spPr>
          <a:xfrm>
            <a:off x="1993265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월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7669492-8EAD-D64D-A793-EFDE25A37AA9}"/>
              </a:ext>
            </a:extLst>
          </p:cNvPr>
          <p:cNvSpPr txBox="1"/>
          <p:nvPr/>
        </p:nvSpPr>
        <p:spPr>
          <a:xfrm>
            <a:off x="3078873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화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E07CBF7-6F2E-5EE7-0ACA-80E45F589CEE}"/>
              </a:ext>
            </a:extLst>
          </p:cNvPr>
          <p:cNvSpPr txBox="1"/>
          <p:nvPr/>
        </p:nvSpPr>
        <p:spPr>
          <a:xfrm>
            <a:off x="4164481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1D03D13-5E1C-FCA1-3B2E-F9CCEADD0FF3}"/>
              </a:ext>
            </a:extLst>
          </p:cNvPr>
          <p:cNvSpPr txBox="1"/>
          <p:nvPr/>
        </p:nvSpPr>
        <p:spPr>
          <a:xfrm>
            <a:off x="5250089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목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B9EF2C-0BFB-C4DE-6693-2D6FE213A6A5}"/>
              </a:ext>
            </a:extLst>
          </p:cNvPr>
          <p:cNvSpPr txBox="1"/>
          <p:nvPr/>
        </p:nvSpPr>
        <p:spPr>
          <a:xfrm>
            <a:off x="633569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금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AD95B5-C608-3425-8FE4-1B2A981CAE3D}"/>
              </a:ext>
            </a:extLst>
          </p:cNvPr>
          <p:cNvSpPr txBox="1"/>
          <p:nvPr/>
        </p:nvSpPr>
        <p:spPr>
          <a:xfrm>
            <a:off x="742130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토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461FE61-1139-5F98-2314-E2104DEFE42F}"/>
              </a:ext>
            </a:extLst>
          </p:cNvPr>
          <p:cNvSpPr txBox="1"/>
          <p:nvPr/>
        </p:nvSpPr>
        <p:spPr>
          <a:xfrm>
            <a:off x="907657" y="155922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일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067F1B04-7F0B-0C00-58F2-82BB936CC979}"/>
              </a:ext>
            </a:extLst>
          </p:cNvPr>
          <p:cNvSpPr/>
          <p:nvPr/>
        </p:nvSpPr>
        <p:spPr>
          <a:xfrm>
            <a:off x="7143208" y="2024698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223CD35A-DF41-B7A9-E1E8-33A03DCEDF00}"/>
              </a:ext>
            </a:extLst>
          </p:cNvPr>
          <p:cNvGrpSpPr/>
          <p:nvPr/>
        </p:nvGrpSpPr>
        <p:grpSpPr>
          <a:xfrm>
            <a:off x="6700171" y="2000187"/>
            <a:ext cx="1447979" cy="878179"/>
            <a:chOff x="3459196" y="2043028"/>
            <a:chExt cx="1447979" cy="87817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6377A4E-398C-C19C-2DC5-19E4ACA4023F}"/>
                </a:ext>
              </a:extLst>
            </p:cNvPr>
            <p:cNvSpPr txBox="1"/>
            <p:nvPr/>
          </p:nvSpPr>
          <p:spPr>
            <a:xfrm rot="20598839">
              <a:off x="4053881" y="2146950"/>
              <a:ext cx="6607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셋이서</a:t>
              </a:r>
              <a:endParaRPr lang="en-US" altLang="ko-KR" sz="1400" dirty="0">
                <a:solidFill>
                  <a:schemeClr val="accent4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4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</a:p>
          </p:txBody>
        </p:sp>
        <p:sp>
          <p:nvSpPr>
            <p:cNvPr id="60" name="별: 꼭짓점 5개 59">
              <a:extLst>
                <a:ext uri="{FF2B5EF4-FFF2-40B4-BE49-F238E27FC236}">
                  <a16:creationId xmlns:a16="http://schemas.microsoft.com/office/drawing/2014/main" id="{D48AC0D6-D437-42DF-FD5C-719914C913F4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원호 60">
              <a:extLst>
                <a:ext uri="{FF2B5EF4-FFF2-40B4-BE49-F238E27FC236}">
                  <a16:creationId xmlns:a16="http://schemas.microsoft.com/office/drawing/2014/main" id="{99A5163C-831B-270E-0F0F-B431ADF71668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원호 61">
              <a:extLst>
                <a:ext uri="{FF2B5EF4-FFF2-40B4-BE49-F238E27FC236}">
                  <a16:creationId xmlns:a16="http://schemas.microsoft.com/office/drawing/2014/main" id="{2FBE4637-E827-6325-0D42-2C5C8AF66808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F96CCEA-0B1D-3A51-CDDC-FC9BB8223EBB}"/>
              </a:ext>
            </a:extLst>
          </p:cNvPr>
          <p:cNvGrpSpPr/>
          <p:nvPr/>
        </p:nvGrpSpPr>
        <p:grpSpPr>
          <a:xfrm>
            <a:off x="6717345" y="2875274"/>
            <a:ext cx="1447979" cy="878179"/>
            <a:chOff x="6717345" y="2875274"/>
            <a:chExt cx="1447979" cy="878179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020F44BA-BF30-0A07-9169-A1EFC1C564DD}"/>
                </a:ext>
              </a:extLst>
            </p:cNvPr>
            <p:cNvSpPr/>
            <p:nvPr/>
          </p:nvSpPr>
          <p:spPr>
            <a:xfrm>
              <a:off x="7150479" y="2909039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accent1">
                  <a:lumMod val="60000"/>
                  <a:lumOff val="4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E66A812-002B-FB5D-7E27-B738BEFCD0E7}"/>
                </a:ext>
              </a:extLst>
            </p:cNvPr>
            <p:cNvGrpSpPr/>
            <p:nvPr/>
          </p:nvGrpSpPr>
          <p:grpSpPr>
            <a:xfrm>
              <a:off x="6717345" y="2875274"/>
              <a:ext cx="1447979" cy="878179"/>
              <a:chOff x="3459196" y="2043028"/>
              <a:chExt cx="1447979" cy="878179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DE0859-8411-DDBF-0481-ABBB25ADAF61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chemeClr val="accent1">
                      <a:lumMod val="75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1">
                        <a:lumMod val="75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17" name="별: 꼭짓점 5개 16">
                <a:extLst>
                  <a:ext uri="{FF2B5EF4-FFF2-40B4-BE49-F238E27FC236}">
                    <a16:creationId xmlns:a16="http://schemas.microsoft.com/office/drawing/2014/main" id="{E5784037-608E-DB54-E65C-AF3E533EC36D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원호 17">
                <a:extLst>
                  <a:ext uri="{FF2B5EF4-FFF2-40B4-BE49-F238E27FC236}">
                    <a16:creationId xmlns:a16="http://schemas.microsoft.com/office/drawing/2014/main" id="{16C0D39E-2BB3-3D01-71D5-3DFF5219651C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원호 18">
                <a:extLst>
                  <a:ext uri="{FF2B5EF4-FFF2-40B4-BE49-F238E27FC236}">
                    <a16:creationId xmlns:a16="http://schemas.microsoft.com/office/drawing/2014/main" id="{D0EC5F59-EDC4-2432-3E38-B41C80168311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CEB4A68-5EA2-A339-7EF4-6E6ACE6659F1}"/>
              </a:ext>
            </a:extLst>
          </p:cNvPr>
          <p:cNvGrpSpPr/>
          <p:nvPr/>
        </p:nvGrpSpPr>
        <p:grpSpPr>
          <a:xfrm>
            <a:off x="6726446" y="3772107"/>
            <a:ext cx="1447979" cy="878179"/>
            <a:chOff x="6726446" y="3772107"/>
            <a:chExt cx="1447979" cy="878179"/>
          </a:xfrm>
        </p:grpSpPr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A064467B-4ADA-C0F9-B574-3855BFB745AB}"/>
                </a:ext>
              </a:extLst>
            </p:cNvPr>
            <p:cNvSpPr/>
            <p:nvPr/>
          </p:nvSpPr>
          <p:spPr>
            <a:xfrm>
              <a:off x="7150479" y="3795473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9050">
              <a:solidFill>
                <a:srgbClr val="CC3300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94CEF962-1CE9-5C06-7FBC-5489897D4709}"/>
                </a:ext>
              </a:extLst>
            </p:cNvPr>
            <p:cNvGrpSpPr/>
            <p:nvPr/>
          </p:nvGrpSpPr>
          <p:grpSpPr>
            <a:xfrm>
              <a:off x="6726446" y="3772107"/>
              <a:ext cx="1447979" cy="878179"/>
              <a:chOff x="3459196" y="2043028"/>
              <a:chExt cx="1447979" cy="878179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0B5D987-9D8F-80A0-C973-3252BBB99C40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rgbClr val="CC3300"/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rgbClr val="CC3300"/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29" name="별: 꼭짓점 5개 28">
                <a:extLst>
                  <a:ext uri="{FF2B5EF4-FFF2-40B4-BE49-F238E27FC236}">
                    <a16:creationId xmlns:a16="http://schemas.microsoft.com/office/drawing/2014/main" id="{5540F59E-FA02-3053-069A-48E7AEEBA82E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rgbClr val="CC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30" name="원호 29">
                <a:extLst>
                  <a:ext uri="{FF2B5EF4-FFF2-40B4-BE49-F238E27FC236}">
                    <a16:creationId xmlns:a16="http://schemas.microsoft.com/office/drawing/2014/main" id="{E5D88EB3-AB18-A9C5-B57A-8FC37ECA601E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원호 30">
                <a:extLst>
                  <a:ext uri="{FF2B5EF4-FFF2-40B4-BE49-F238E27FC236}">
                    <a16:creationId xmlns:a16="http://schemas.microsoft.com/office/drawing/2014/main" id="{831FAA69-336C-DC79-F053-69C876E21638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rgbClr val="CC33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A515228A-5F35-D01C-D4DD-8F33779690B6}"/>
              </a:ext>
            </a:extLst>
          </p:cNvPr>
          <p:cNvSpPr/>
          <p:nvPr/>
        </p:nvSpPr>
        <p:spPr>
          <a:xfrm>
            <a:off x="633565" y="2902853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98D5D7-2F8E-0395-5DAE-3C45BE904D84}"/>
              </a:ext>
            </a:extLst>
          </p:cNvPr>
          <p:cNvSpPr/>
          <p:nvPr/>
        </p:nvSpPr>
        <p:spPr>
          <a:xfrm>
            <a:off x="629450" y="3787060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6FB2D5-EC66-4E86-2CC1-C913243A7808}"/>
              </a:ext>
            </a:extLst>
          </p:cNvPr>
          <p:cNvSpPr/>
          <p:nvPr/>
        </p:nvSpPr>
        <p:spPr>
          <a:xfrm>
            <a:off x="629450" y="4661249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CC330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AA8F0DB-315E-B623-02AB-26445A116653}"/>
              </a:ext>
            </a:extLst>
          </p:cNvPr>
          <p:cNvGrpSpPr/>
          <p:nvPr/>
        </p:nvGrpSpPr>
        <p:grpSpPr>
          <a:xfrm>
            <a:off x="6726446" y="4660364"/>
            <a:ext cx="1447979" cy="878179"/>
            <a:chOff x="6726446" y="4660364"/>
            <a:chExt cx="1447979" cy="878179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1EEAE4DA-C685-3ABF-4AAE-61D8DF9847BF}"/>
                </a:ext>
              </a:extLst>
            </p:cNvPr>
            <p:cNvSpPr/>
            <p:nvPr/>
          </p:nvSpPr>
          <p:spPr>
            <a:xfrm>
              <a:off x="7150479" y="4683730"/>
              <a:ext cx="971911" cy="749519"/>
            </a:xfrm>
            <a:custGeom>
              <a:avLst/>
              <a:gdLst>
                <a:gd name="connsiteX0" fmla="*/ 0 w 971911"/>
                <a:gd name="connsiteY0" fmla="*/ 0 h 749519"/>
                <a:gd name="connsiteX1" fmla="*/ 505394 w 971911"/>
                <a:gd name="connsiteY1" fmla="*/ 0 h 749519"/>
                <a:gd name="connsiteX2" fmla="*/ 971911 w 971911"/>
                <a:gd name="connsiteY2" fmla="*/ 0 h 749519"/>
                <a:gd name="connsiteX3" fmla="*/ 971911 w 971911"/>
                <a:gd name="connsiteY3" fmla="*/ 352274 h 749519"/>
                <a:gd name="connsiteX4" fmla="*/ 971911 w 971911"/>
                <a:gd name="connsiteY4" fmla="*/ 749519 h 749519"/>
                <a:gd name="connsiteX5" fmla="*/ 505394 w 971911"/>
                <a:gd name="connsiteY5" fmla="*/ 749519 h 749519"/>
                <a:gd name="connsiteX6" fmla="*/ 0 w 971911"/>
                <a:gd name="connsiteY6" fmla="*/ 749519 h 749519"/>
                <a:gd name="connsiteX7" fmla="*/ 0 w 971911"/>
                <a:gd name="connsiteY7" fmla="*/ 382255 h 749519"/>
                <a:gd name="connsiteX8" fmla="*/ 0 w 971911"/>
                <a:gd name="connsiteY8" fmla="*/ 0 h 749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911" h="749519" fill="none" extrusionOk="0">
                  <a:moveTo>
                    <a:pt x="0" y="0"/>
                  </a:moveTo>
                  <a:cubicBezTo>
                    <a:pt x="191253" y="5750"/>
                    <a:pt x="370228" y="17093"/>
                    <a:pt x="505394" y="0"/>
                  </a:cubicBezTo>
                  <a:cubicBezTo>
                    <a:pt x="640560" y="-17093"/>
                    <a:pt x="765639" y="14860"/>
                    <a:pt x="971911" y="0"/>
                  </a:cubicBezTo>
                  <a:cubicBezTo>
                    <a:pt x="980246" y="144497"/>
                    <a:pt x="987072" y="212122"/>
                    <a:pt x="971911" y="352274"/>
                  </a:cubicBezTo>
                  <a:cubicBezTo>
                    <a:pt x="956750" y="492426"/>
                    <a:pt x="986730" y="654343"/>
                    <a:pt x="971911" y="749519"/>
                  </a:cubicBezTo>
                  <a:cubicBezTo>
                    <a:pt x="838760" y="754343"/>
                    <a:pt x="723971" y="757395"/>
                    <a:pt x="505394" y="749519"/>
                  </a:cubicBezTo>
                  <a:cubicBezTo>
                    <a:pt x="286817" y="741643"/>
                    <a:pt x="171603" y="727447"/>
                    <a:pt x="0" y="749519"/>
                  </a:cubicBezTo>
                  <a:cubicBezTo>
                    <a:pt x="11517" y="673646"/>
                    <a:pt x="2750" y="515739"/>
                    <a:pt x="0" y="382255"/>
                  </a:cubicBezTo>
                  <a:cubicBezTo>
                    <a:pt x="-2750" y="248771"/>
                    <a:pt x="-5905" y="163305"/>
                    <a:pt x="0" y="0"/>
                  </a:cubicBezTo>
                  <a:close/>
                </a:path>
                <a:path w="971911" h="749519" stroke="0" extrusionOk="0">
                  <a:moveTo>
                    <a:pt x="0" y="0"/>
                  </a:moveTo>
                  <a:cubicBezTo>
                    <a:pt x="144463" y="-10276"/>
                    <a:pt x="275251" y="23342"/>
                    <a:pt x="476236" y="0"/>
                  </a:cubicBezTo>
                  <a:cubicBezTo>
                    <a:pt x="677221" y="-23342"/>
                    <a:pt x="744779" y="-3125"/>
                    <a:pt x="971911" y="0"/>
                  </a:cubicBezTo>
                  <a:cubicBezTo>
                    <a:pt x="987328" y="115084"/>
                    <a:pt x="952523" y="217295"/>
                    <a:pt x="971911" y="389750"/>
                  </a:cubicBezTo>
                  <a:cubicBezTo>
                    <a:pt x="991300" y="562205"/>
                    <a:pt x="960594" y="655569"/>
                    <a:pt x="971911" y="749519"/>
                  </a:cubicBezTo>
                  <a:cubicBezTo>
                    <a:pt x="814184" y="757254"/>
                    <a:pt x="645205" y="729572"/>
                    <a:pt x="505394" y="749519"/>
                  </a:cubicBezTo>
                  <a:cubicBezTo>
                    <a:pt x="365583" y="769466"/>
                    <a:pt x="182494" y="727343"/>
                    <a:pt x="0" y="749519"/>
                  </a:cubicBezTo>
                  <a:cubicBezTo>
                    <a:pt x="-5083" y="635771"/>
                    <a:pt x="4845" y="495649"/>
                    <a:pt x="0" y="389750"/>
                  </a:cubicBezTo>
                  <a:cubicBezTo>
                    <a:pt x="-4845" y="283851"/>
                    <a:pt x="19029" y="186163"/>
                    <a:pt x="0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6">
                  <a:lumMod val="50000"/>
                </a:schemeClr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FA54A983-C7C1-9CC4-84BA-B12F4A70CBDD}"/>
                </a:ext>
              </a:extLst>
            </p:cNvPr>
            <p:cNvGrpSpPr/>
            <p:nvPr/>
          </p:nvGrpSpPr>
          <p:grpSpPr>
            <a:xfrm>
              <a:off x="6726446" y="4660364"/>
              <a:ext cx="1447979" cy="878179"/>
              <a:chOff x="3459196" y="2043028"/>
              <a:chExt cx="1447979" cy="878179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66CF868-842D-849D-3379-5F91BB9BE27E}"/>
                  </a:ext>
                </a:extLst>
              </p:cNvPr>
              <p:cNvSpPr txBox="1"/>
              <p:nvPr/>
            </p:nvSpPr>
            <p:spPr>
              <a:xfrm rot="20598839">
                <a:off x="4053881" y="2146950"/>
                <a:ext cx="66075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셋이서</a:t>
                </a:r>
                <a:endParaRPr lang="en-US" altLang="ko-KR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endParaRPr>
              </a:p>
              <a:p>
                <a:r>
                  <a:rPr lang="ko-KR" altLang="en-US" sz="1400" dirty="0">
                    <a:solidFill>
                      <a:schemeClr val="accent6">
                        <a:lumMod val="50000"/>
                      </a:schemeClr>
                    </a:solidFill>
                    <a:latin typeface="휴먼편지체" panose="02030504000101010101" pitchFamily="18" charset="-127"/>
                    <a:ea typeface="휴먼편지체" panose="02030504000101010101" pitchFamily="18" charset="-127"/>
                  </a:rPr>
                  <a:t>첫만남</a:t>
                </a:r>
              </a:p>
            </p:txBody>
          </p:sp>
          <p:sp>
            <p:nvSpPr>
              <p:cNvPr id="45" name="별: 꼭짓점 5개 44">
                <a:extLst>
                  <a:ext uri="{FF2B5EF4-FFF2-40B4-BE49-F238E27FC236}">
                    <a16:creationId xmlns:a16="http://schemas.microsoft.com/office/drawing/2014/main" id="{0B989B4C-4FA1-0190-82EC-648E1A1D4043}"/>
                  </a:ext>
                </a:extLst>
              </p:cNvPr>
              <p:cNvSpPr/>
              <p:nvPr/>
            </p:nvSpPr>
            <p:spPr>
              <a:xfrm>
                <a:off x="4536666" y="2043028"/>
                <a:ext cx="188440" cy="188440"/>
              </a:xfrm>
              <a:prstGeom prst="star5">
                <a:avLst/>
              </a:prstGeom>
              <a:noFill/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CC3300"/>
                  </a:solidFill>
                </a:endParaRPr>
              </a:p>
            </p:txBody>
          </p:sp>
          <p:sp>
            <p:nvSpPr>
              <p:cNvPr id="46" name="원호 45">
                <a:extLst>
                  <a:ext uri="{FF2B5EF4-FFF2-40B4-BE49-F238E27FC236}">
                    <a16:creationId xmlns:a16="http://schemas.microsoft.com/office/drawing/2014/main" id="{6F20D8A0-D588-574F-B00F-C0BAD5A09DC3}"/>
                  </a:ext>
                </a:extLst>
              </p:cNvPr>
              <p:cNvSpPr/>
              <p:nvPr/>
            </p:nvSpPr>
            <p:spPr>
              <a:xfrm rot="19924283">
                <a:off x="3459196" y="2753029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원호 46">
                <a:extLst>
                  <a:ext uri="{FF2B5EF4-FFF2-40B4-BE49-F238E27FC236}">
                    <a16:creationId xmlns:a16="http://schemas.microsoft.com/office/drawing/2014/main" id="{3BB0ECF4-F6EA-BD34-C7C6-D932EB202847}"/>
                  </a:ext>
                </a:extLst>
              </p:cNvPr>
              <p:cNvSpPr/>
              <p:nvPr/>
            </p:nvSpPr>
            <p:spPr>
              <a:xfrm rot="19924283">
                <a:off x="3531821" y="2787013"/>
                <a:ext cx="1375354" cy="134194"/>
              </a:xfrm>
              <a:prstGeom prst="arc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FBA38EF-D6B7-E4FE-5648-13404A658B2F}"/>
              </a:ext>
            </a:extLst>
          </p:cNvPr>
          <p:cNvSpPr/>
          <p:nvPr/>
        </p:nvSpPr>
        <p:spPr>
          <a:xfrm>
            <a:off x="629450" y="5549506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1D0CAB5-A3B6-DA59-948E-D77C42AF9F77}"/>
              </a:ext>
            </a:extLst>
          </p:cNvPr>
          <p:cNvSpPr/>
          <p:nvPr/>
        </p:nvSpPr>
        <p:spPr>
          <a:xfrm>
            <a:off x="3851009" y="1984677"/>
            <a:ext cx="1046451" cy="83602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BFF0B57C-2626-606A-18E5-90A9DE6B42D1}"/>
              </a:ext>
            </a:extLst>
          </p:cNvPr>
          <p:cNvSpPr/>
          <p:nvPr/>
        </p:nvSpPr>
        <p:spPr>
          <a:xfrm>
            <a:off x="3883809" y="2923690"/>
            <a:ext cx="3118381" cy="749519"/>
          </a:xfrm>
          <a:custGeom>
            <a:avLst/>
            <a:gdLst>
              <a:gd name="connsiteX0" fmla="*/ 0 w 3118381"/>
              <a:gd name="connsiteY0" fmla="*/ 0 h 749519"/>
              <a:gd name="connsiteX1" fmla="*/ 686044 w 3118381"/>
              <a:gd name="connsiteY1" fmla="*/ 0 h 749519"/>
              <a:gd name="connsiteX2" fmla="*/ 1340904 w 3118381"/>
              <a:gd name="connsiteY2" fmla="*/ 0 h 749519"/>
              <a:gd name="connsiteX3" fmla="*/ 1995764 w 3118381"/>
              <a:gd name="connsiteY3" fmla="*/ 0 h 749519"/>
              <a:gd name="connsiteX4" fmla="*/ 2525889 w 3118381"/>
              <a:gd name="connsiteY4" fmla="*/ 0 h 749519"/>
              <a:gd name="connsiteX5" fmla="*/ 3118381 w 3118381"/>
              <a:gd name="connsiteY5" fmla="*/ 0 h 749519"/>
              <a:gd name="connsiteX6" fmla="*/ 3118381 w 3118381"/>
              <a:gd name="connsiteY6" fmla="*/ 382255 h 749519"/>
              <a:gd name="connsiteX7" fmla="*/ 3118381 w 3118381"/>
              <a:gd name="connsiteY7" fmla="*/ 749519 h 749519"/>
              <a:gd name="connsiteX8" fmla="*/ 2494705 w 3118381"/>
              <a:gd name="connsiteY8" fmla="*/ 749519 h 749519"/>
              <a:gd name="connsiteX9" fmla="*/ 1964580 w 3118381"/>
              <a:gd name="connsiteY9" fmla="*/ 749519 h 749519"/>
              <a:gd name="connsiteX10" fmla="*/ 1434455 w 3118381"/>
              <a:gd name="connsiteY10" fmla="*/ 749519 h 749519"/>
              <a:gd name="connsiteX11" fmla="*/ 779595 w 3118381"/>
              <a:gd name="connsiteY11" fmla="*/ 749519 h 749519"/>
              <a:gd name="connsiteX12" fmla="*/ 0 w 3118381"/>
              <a:gd name="connsiteY12" fmla="*/ 749519 h 749519"/>
              <a:gd name="connsiteX13" fmla="*/ 0 w 3118381"/>
              <a:gd name="connsiteY13" fmla="*/ 359769 h 749519"/>
              <a:gd name="connsiteX14" fmla="*/ 0 w 3118381"/>
              <a:gd name="connsiteY14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118381" h="749519" fill="none" extrusionOk="0">
                <a:moveTo>
                  <a:pt x="0" y="0"/>
                </a:moveTo>
                <a:cubicBezTo>
                  <a:pt x="200220" y="-14764"/>
                  <a:pt x="364090" y="-6246"/>
                  <a:pt x="686044" y="0"/>
                </a:cubicBezTo>
                <a:cubicBezTo>
                  <a:pt x="1007998" y="6246"/>
                  <a:pt x="1083016" y="-4272"/>
                  <a:pt x="1340904" y="0"/>
                </a:cubicBezTo>
                <a:cubicBezTo>
                  <a:pt x="1598792" y="4272"/>
                  <a:pt x="1857700" y="8325"/>
                  <a:pt x="1995764" y="0"/>
                </a:cubicBezTo>
                <a:cubicBezTo>
                  <a:pt x="2133828" y="-8325"/>
                  <a:pt x="2292606" y="2374"/>
                  <a:pt x="2525889" y="0"/>
                </a:cubicBezTo>
                <a:cubicBezTo>
                  <a:pt x="2759172" y="-2374"/>
                  <a:pt x="2836642" y="-23309"/>
                  <a:pt x="3118381" y="0"/>
                </a:cubicBezTo>
                <a:cubicBezTo>
                  <a:pt x="3134044" y="118684"/>
                  <a:pt x="3114774" y="222415"/>
                  <a:pt x="3118381" y="382255"/>
                </a:cubicBezTo>
                <a:cubicBezTo>
                  <a:pt x="3121988" y="542096"/>
                  <a:pt x="3128124" y="622409"/>
                  <a:pt x="3118381" y="749519"/>
                </a:cubicBezTo>
                <a:cubicBezTo>
                  <a:pt x="2979750" y="732943"/>
                  <a:pt x="2786538" y="721143"/>
                  <a:pt x="2494705" y="749519"/>
                </a:cubicBezTo>
                <a:cubicBezTo>
                  <a:pt x="2202872" y="777895"/>
                  <a:pt x="2106141" y="742511"/>
                  <a:pt x="1964580" y="749519"/>
                </a:cubicBezTo>
                <a:cubicBezTo>
                  <a:pt x="1823019" y="756527"/>
                  <a:pt x="1605399" y="742313"/>
                  <a:pt x="1434455" y="749519"/>
                </a:cubicBezTo>
                <a:cubicBezTo>
                  <a:pt x="1263511" y="756725"/>
                  <a:pt x="945344" y="726446"/>
                  <a:pt x="779595" y="749519"/>
                </a:cubicBezTo>
                <a:cubicBezTo>
                  <a:pt x="613846" y="772592"/>
                  <a:pt x="313671" y="743217"/>
                  <a:pt x="0" y="749519"/>
                </a:cubicBezTo>
                <a:cubicBezTo>
                  <a:pt x="-18832" y="582812"/>
                  <a:pt x="-5856" y="473690"/>
                  <a:pt x="0" y="359769"/>
                </a:cubicBezTo>
                <a:cubicBezTo>
                  <a:pt x="5856" y="245848"/>
                  <a:pt x="1021" y="143528"/>
                  <a:pt x="0" y="0"/>
                </a:cubicBezTo>
                <a:close/>
              </a:path>
              <a:path w="3118381" h="749519" stroke="0" extrusionOk="0">
                <a:moveTo>
                  <a:pt x="0" y="0"/>
                </a:moveTo>
                <a:cubicBezTo>
                  <a:pt x="249720" y="-20470"/>
                  <a:pt x="419004" y="-21859"/>
                  <a:pt x="592492" y="0"/>
                </a:cubicBezTo>
                <a:cubicBezTo>
                  <a:pt x="765980" y="21859"/>
                  <a:pt x="912247" y="-682"/>
                  <a:pt x="1122617" y="0"/>
                </a:cubicBezTo>
                <a:cubicBezTo>
                  <a:pt x="1332988" y="682"/>
                  <a:pt x="1540834" y="-31220"/>
                  <a:pt x="1808661" y="0"/>
                </a:cubicBezTo>
                <a:cubicBezTo>
                  <a:pt x="2076488" y="31220"/>
                  <a:pt x="2112466" y="-4668"/>
                  <a:pt x="2401153" y="0"/>
                </a:cubicBezTo>
                <a:cubicBezTo>
                  <a:pt x="2689840" y="4668"/>
                  <a:pt x="2943315" y="23672"/>
                  <a:pt x="3118381" y="0"/>
                </a:cubicBezTo>
                <a:cubicBezTo>
                  <a:pt x="3111853" y="158348"/>
                  <a:pt x="3101133" y="232342"/>
                  <a:pt x="3118381" y="389750"/>
                </a:cubicBezTo>
                <a:cubicBezTo>
                  <a:pt x="3135630" y="547158"/>
                  <a:pt x="3128913" y="625480"/>
                  <a:pt x="3118381" y="749519"/>
                </a:cubicBezTo>
                <a:cubicBezTo>
                  <a:pt x="2858190" y="754945"/>
                  <a:pt x="2745050" y="775367"/>
                  <a:pt x="2494705" y="749519"/>
                </a:cubicBezTo>
                <a:cubicBezTo>
                  <a:pt x="2244360" y="723671"/>
                  <a:pt x="2206354" y="748806"/>
                  <a:pt x="1964580" y="749519"/>
                </a:cubicBezTo>
                <a:cubicBezTo>
                  <a:pt x="1722807" y="750232"/>
                  <a:pt x="1481000" y="756014"/>
                  <a:pt x="1340904" y="749519"/>
                </a:cubicBezTo>
                <a:cubicBezTo>
                  <a:pt x="1200808" y="743024"/>
                  <a:pt x="904758" y="722407"/>
                  <a:pt x="717228" y="749519"/>
                </a:cubicBezTo>
                <a:cubicBezTo>
                  <a:pt x="529698" y="776631"/>
                  <a:pt x="316128" y="744110"/>
                  <a:pt x="0" y="749519"/>
                </a:cubicBezTo>
                <a:cubicBezTo>
                  <a:pt x="-8174" y="645564"/>
                  <a:pt x="-11239" y="467037"/>
                  <a:pt x="0" y="359769"/>
                </a:cubicBezTo>
                <a:cubicBezTo>
                  <a:pt x="11239" y="252501"/>
                  <a:pt x="-14902" y="102191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7" name="그룹 176">
            <a:extLst>
              <a:ext uri="{FF2B5EF4-FFF2-40B4-BE49-F238E27FC236}">
                <a16:creationId xmlns:a16="http://schemas.microsoft.com/office/drawing/2014/main" id="{1EC9BCF7-E0F7-CDC9-A08D-644AD55A54E2}"/>
              </a:ext>
            </a:extLst>
          </p:cNvPr>
          <p:cNvGrpSpPr/>
          <p:nvPr/>
        </p:nvGrpSpPr>
        <p:grpSpPr>
          <a:xfrm>
            <a:off x="4500179" y="2901095"/>
            <a:ext cx="1447979" cy="878179"/>
            <a:chOff x="3459196" y="2043028"/>
            <a:chExt cx="1447979" cy="878179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DCF76F59-58E9-F9AE-3F62-11AFADDD6D45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79" name="별: 꼭짓점 5개 178">
              <a:extLst>
                <a:ext uri="{FF2B5EF4-FFF2-40B4-BE49-F238E27FC236}">
                  <a16:creationId xmlns:a16="http://schemas.microsoft.com/office/drawing/2014/main" id="{79500C03-58E5-80F1-F1CB-3C530F7B4F67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0" name="원호 179">
              <a:extLst>
                <a:ext uri="{FF2B5EF4-FFF2-40B4-BE49-F238E27FC236}">
                  <a16:creationId xmlns:a16="http://schemas.microsoft.com/office/drawing/2014/main" id="{622A6D04-F3CE-221A-F985-23E220184530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원호 180">
              <a:extLst>
                <a:ext uri="{FF2B5EF4-FFF2-40B4-BE49-F238E27FC236}">
                  <a16:creationId xmlns:a16="http://schemas.microsoft.com/office/drawing/2014/main" id="{99403B7A-C5A4-EEC8-143A-09C78DE95A37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8C87A803-364B-EA3B-29DA-A08BCC5BDE0E}"/>
              </a:ext>
            </a:extLst>
          </p:cNvPr>
          <p:cNvSpPr/>
          <p:nvPr/>
        </p:nvSpPr>
        <p:spPr>
          <a:xfrm>
            <a:off x="3892749" y="2024698"/>
            <a:ext cx="971911" cy="749519"/>
          </a:xfrm>
          <a:custGeom>
            <a:avLst/>
            <a:gdLst>
              <a:gd name="connsiteX0" fmla="*/ 0 w 971911"/>
              <a:gd name="connsiteY0" fmla="*/ 0 h 749519"/>
              <a:gd name="connsiteX1" fmla="*/ 505394 w 971911"/>
              <a:gd name="connsiteY1" fmla="*/ 0 h 749519"/>
              <a:gd name="connsiteX2" fmla="*/ 971911 w 971911"/>
              <a:gd name="connsiteY2" fmla="*/ 0 h 749519"/>
              <a:gd name="connsiteX3" fmla="*/ 971911 w 971911"/>
              <a:gd name="connsiteY3" fmla="*/ 352274 h 749519"/>
              <a:gd name="connsiteX4" fmla="*/ 971911 w 971911"/>
              <a:gd name="connsiteY4" fmla="*/ 749519 h 749519"/>
              <a:gd name="connsiteX5" fmla="*/ 505394 w 971911"/>
              <a:gd name="connsiteY5" fmla="*/ 749519 h 749519"/>
              <a:gd name="connsiteX6" fmla="*/ 0 w 971911"/>
              <a:gd name="connsiteY6" fmla="*/ 749519 h 749519"/>
              <a:gd name="connsiteX7" fmla="*/ 0 w 971911"/>
              <a:gd name="connsiteY7" fmla="*/ 382255 h 749519"/>
              <a:gd name="connsiteX8" fmla="*/ 0 w 971911"/>
              <a:gd name="connsiteY8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1911" h="749519" fill="none" extrusionOk="0">
                <a:moveTo>
                  <a:pt x="0" y="0"/>
                </a:moveTo>
                <a:cubicBezTo>
                  <a:pt x="191253" y="5750"/>
                  <a:pt x="370228" y="17093"/>
                  <a:pt x="505394" y="0"/>
                </a:cubicBezTo>
                <a:cubicBezTo>
                  <a:pt x="640560" y="-17093"/>
                  <a:pt x="765639" y="14860"/>
                  <a:pt x="971911" y="0"/>
                </a:cubicBezTo>
                <a:cubicBezTo>
                  <a:pt x="980246" y="144497"/>
                  <a:pt x="987072" y="212122"/>
                  <a:pt x="971911" y="352274"/>
                </a:cubicBezTo>
                <a:cubicBezTo>
                  <a:pt x="956750" y="492426"/>
                  <a:pt x="986730" y="654343"/>
                  <a:pt x="971911" y="749519"/>
                </a:cubicBezTo>
                <a:cubicBezTo>
                  <a:pt x="838760" y="754343"/>
                  <a:pt x="723971" y="757395"/>
                  <a:pt x="505394" y="749519"/>
                </a:cubicBezTo>
                <a:cubicBezTo>
                  <a:pt x="286817" y="741643"/>
                  <a:pt x="171603" y="727447"/>
                  <a:pt x="0" y="749519"/>
                </a:cubicBezTo>
                <a:cubicBezTo>
                  <a:pt x="11517" y="673646"/>
                  <a:pt x="2750" y="515739"/>
                  <a:pt x="0" y="382255"/>
                </a:cubicBezTo>
                <a:cubicBezTo>
                  <a:pt x="-2750" y="248771"/>
                  <a:pt x="-5905" y="163305"/>
                  <a:pt x="0" y="0"/>
                </a:cubicBezTo>
                <a:close/>
              </a:path>
              <a:path w="971911" h="749519" stroke="0" extrusionOk="0">
                <a:moveTo>
                  <a:pt x="0" y="0"/>
                </a:moveTo>
                <a:cubicBezTo>
                  <a:pt x="144463" y="-10276"/>
                  <a:pt x="275251" y="23342"/>
                  <a:pt x="476236" y="0"/>
                </a:cubicBezTo>
                <a:cubicBezTo>
                  <a:pt x="677221" y="-23342"/>
                  <a:pt x="744779" y="-3125"/>
                  <a:pt x="971911" y="0"/>
                </a:cubicBezTo>
                <a:cubicBezTo>
                  <a:pt x="987328" y="115084"/>
                  <a:pt x="952523" y="217295"/>
                  <a:pt x="971911" y="389750"/>
                </a:cubicBezTo>
                <a:cubicBezTo>
                  <a:pt x="991300" y="562205"/>
                  <a:pt x="960594" y="655569"/>
                  <a:pt x="971911" y="749519"/>
                </a:cubicBezTo>
                <a:cubicBezTo>
                  <a:pt x="814184" y="757254"/>
                  <a:pt x="645205" y="729572"/>
                  <a:pt x="505394" y="749519"/>
                </a:cubicBezTo>
                <a:cubicBezTo>
                  <a:pt x="365583" y="769466"/>
                  <a:pt x="182494" y="727343"/>
                  <a:pt x="0" y="749519"/>
                </a:cubicBezTo>
                <a:cubicBezTo>
                  <a:pt x="-5083" y="635771"/>
                  <a:pt x="4845" y="495649"/>
                  <a:pt x="0" y="389750"/>
                </a:cubicBezTo>
                <a:cubicBezTo>
                  <a:pt x="-4845" y="283851"/>
                  <a:pt x="19029" y="186163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3" name="그룹 182">
            <a:extLst>
              <a:ext uri="{FF2B5EF4-FFF2-40B4-BE49-F238E27FC236}">
                <a16:creationId xmlns:a16="http://schemas.microsoft.com/office/drawing/2014/main" id="{A8163ADC-C71B-438A-68EF-FACEE424C193}"/>
              </a:ext>
            </a:extLst>
          </p:cNvPr>
          <p:cNvGrpSpPr/>
          <p:nvPr/>
        </p:nvGrpSpPr>
        <p:grpSpPr>
          <a:xfrm>
            <a:off x="3449712" y="2000187"/>
            <a:ext cx="1447979" cy="878179"/>
            <a:chOff x="3459196" y="2043028"/>
            <a:chExt cx="1447979" cy="878179"/>
          </a:xfrm>
        </p:grpSpPr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CD612281-2315-D552-EC33-2F75AD253303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85" name="별: 꼭짓점 5개 184">
              <a:extLst>
                <a:ext uri="{FF2B5EF4-FFF2-40B4-BE49-F238E27FC236}">
                  <a16:creationId xmlns:a16="http://schemas.microsoft.com/office/drawing/2014/main" id="{F9217A6C-C16D-21BB-D41B-1F77B2290559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원호 185">
              <a:extLst>
                <a:ext uri="{FF2B5EF4-FFF2-40B4-BE49-F238E27FC236}">
                  <a16:creationId xmlns:a16="http://schemas.microsoft.com/office/drawing/2014/main" id="{18D7C7CB-6008-5D63-3745-915BB5029758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원호 186">
              <a:extLst>
                <a:ext uri="{FF2B5EF4-FFF2-40B4-BE49-F238E27FC236}">
                  <a16:creationId xmlns:a16="http://schemas.microsoft.com/office/drawing/2014/main" id="{D8E97C13-DE72-8BEA-2168-6B54CB8C1C70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8" name="직사각형 187">
            <a:extLst>
              <a:ext uri="{FF2B5EF4-FFF2-40B4-BE49-F238E27FC236}">
                <a16:creationId xmlns:a16="http://schemas.microsoft.com/office/drawing/2014/main" id="{77A3DEFA-1A91-FDD0-A253-21D880703BA3}"/>
              </a:ext>
            </a:extLst>
          </p:cNvPr>
          <p:cNvSpPr/>
          <p:nvPr/>
        </p:nvSpPr>
        <p:spPr>
          <a:xfrm>
            <a:off x="1723781" y="2923690"/>
            <a:ext cx="2054603" cy="749519"/>
          </a:xfrm>
          <a:custGeom>
            <a:avLst/>
            <a:gdLst>
              <a:gd name="connsiteX0" fmla="*/ 0 w 2054603"/>
              <a:gd name="connsiteY0" fmla="*/ 0 h 749519"/>
              <a:gd name="connsiteX1" fmla="*/ 664322 w 2054603"/>
              <a:gd name="connsiteY1" fmla="*/ 0 h 749519"/>
              <a:gd name="connsiteX2" fmla="*/ 1349189 w 2054603"/>
              <a:gd name="connsiteY2" fmla="*/ 0 h 749519"/>
              <a:gd name="connsiteX3" fmla="*/ 2054603 w 2054603"/>
              <a:gd name="connsiteY3" fmla="*/ 0 h 749519"/>
              <a:gd name="connsiteX4" fmla="*/ 2054603 w 2054603"/>
              <a:gd name="connsiteY4" fmla="*/ 374760 h 749519"/>
              <a:gd name="connsiteX5" fmla="*/ 2054603 w 2054603"/>
              <a:gd name="connsiteY5" fmla="*/ 749519 h 749519"/>
              <a:gd name="connsiteX6" fmla="*/ 1369735 w 2054603"/>
              <a:gd name="connsiteY6" fmla="*/ 749519 h 749519"/>
              <a:gd name="connsiteX7" fmla="*/ 725960 w 2054603"/>
              <a:gd name="connsiteY7" fmla="*/ 749519 h 749519"/>
              <a:gd name="connsiteX8" fmla="*/ 0 w 2054603"/>
              <a:gd name="connsiteY8" fmla="*/ 749519 h 749519"/>
              <a:gd name="connsiteX9" fmla="*/ 0 w 2054603"/>
              <a:gd name="connsiteY9" fmla="*/ 382255 h 749519"/>
              <a:gd name="connsiteX10" fmla="*/ 0 w 2054603"/>
              <a:gd name="connsiteY10" fmla="*/ 0 h 749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54603" h="749519" fill="none" extrusionOk="0">
                <a:moveTo>
                  <a:pt x="0" y="0"/>
                </a:moveTo>
                <a:cubicBezTo>
                  <a:pt x="235448" y="-1915"/>
                  <a:pt x="372821" y="-16098"/>
                  <a:pt x="664322" y="0"/>
                </a:cubicBezTo>
                <a:cubicBezTo>
                  <a:pt x="955823" y="16098"/>
                  <a:pt x="1070196" y="-16679"/>
                  <a:pt x="1349189" y="0"/>
                </a:cubicBezTo>
                <a:cubicBezTo>
                  <a:pt x="1628182" y="16679"/>
                  <a:pt x="1844594" y="-147"/>
                  <a:pt x="2054603" y="0"/>
                </a:cubicBezTo>
                <a:cubicBezTo>
                  <a:pt x="2066858" y="100999"/>
                  <a:pt x="2049122" y="202274"/>
                  <a:pt x="2054603" y="374760"/>
                </a:cubicBezTo>
                <a:cubicBezTo>
                  <a:pt x="2060084" y="547246"/>
                  <a:pt x="2045850" y="638487"/>
                  <a:pt x="2054603" y="749519"/>
                </a:cubicBezTo>
                <a:cubicBezTo>
                  <a:pt x="1916316" y="747784"/>
                  <a:pt x="1653449" y="716825"/>
                  <a:pt x="1369735" y="749519"/>
                </a:cubicBezTo>
                <a:cubicBezTo>
                  <a:pt x="1086021" y="782213"/>
                  <a:pt x="926535" y="735761"/>
                  <a:pt x="725960" y="749519"/>
                </a:cubicBezTo>
                <a:cubicBezTo>
                  <a:pt x="525386" y="763277"/>
                  <a:pt x="348808" y="719215"/>
                  <a:pt x="0" y="749519"/>
                </a:cubicBezTo>
                <a:cubicBezTo>
                  <a:pt x="-2621" y="657344"/>
                  <a:pt x="-3798" y="485532"/>
                  <a:pt x="0" y="382255"/>
                </a:cubicBezTo>
                <a:cubicBezTo>
                  <a:pt x="3798" y="278978"/>
                  <a:pt x="-10499" y="92167"/>
                  <a:pt x="0" y="0"/>
                </a:cubicBezTo>
                <a:close/>
              </a:path>
              <a:path w="2054603" h="749519" stroke="0" extrusionOk="0">
                <a:moveTo>
                  <a:pt x="0" y="0"/>
                </a:moveTo>
                <a:cubicBezTo>
                  <a:pt x="278533" y="-11233"/>
                  <a:pt x="381661" y="-13946"/>
                  <a:pt x="664322" y="0"/>
                </a:cubicBezTo>
                <a:cubicBezTo>
                  <a:pt x="946983" y="13946"/>
                  <a:pt x="1105185" y="-20617"/>
                  <a:pt x="1287551" y="0"/>
                </a:cubicBezTo>
                <a:cubicBezTo>
                  <a:pt x="1469917" y="20617"/>
                  <a:pt x="1880970" y="26622"/>
                  <a:pt x="2054603" y="0"/>
                </a:cubicBezTo>
                <a:cubicBezTo>
                  <a:pt x="2070536" y="108448"/>
                  <a:pt x="2056630" y="232818"/>
                  <a:pt x="2054603" y="367264"/>
                </a:cubicBezTo>
                <a:cubicBezTo>
                  <a:pt x="2052576" y="501710"/>
                  <a:pt x="2058859" y="632604"/>
                  <a:pt x="2054603" y="749519"/>
                </a:cubicBezTo>
                <a:cubicBezTo>
                  <a:pt x="1748213" y="764780"/>
                  <a:pt x="1720962" y="732072"/>
                  <a:pt x="1410827" y="749519"/>
                </a:cubicBezTo>
                <a:cubicBezTo>
                  <a:pt x="1100692" y="766966"/>
                  <a:pt x="1085474" y="720738"/>
                  <a:pt x="767052" y="749519"/>
                </a:cubicBezTo>
                <a:cubicBezTo>
                  <a:pt x="448630" y="778300"/>
                  <a:pt x="192391" y="774337"/>
                  <a:pt x="0" y="749519"/>
                </a:cubicBezTo>
                <a:cubicBezTo>
                  <a:pt x="-4317" y="678306"/>
                  <a:pt x="6867" y="518705"/>
                  <a:pt x="0" y="397245"/>
                </a:cubicBezTo>
                <a:cubicBezTo>
                  <a:pt x="-6867" y="275785"/>
                  <a:pt x="10161" y="119806"/>
                  <a:pt x="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CD6EB384-1BA2-FD3E-C369-07983CD186BA}"/>
              </a:ext>
            </a:extLst>
          </p:cNvPr>
          <p:cNvGrpSpPr/>
          <p:nvPr/>
        </p:nvGrpSpPr>
        <p:grpSpPr>
          <a:xfrm>
            <a:off x="1815958" y="2901095"/>
            <a:ext cx="1447979" cy="878179"/>
            <a:chOff x="3459196" y="2043028"/>
            <a:chExt cx="1447979" cy="878179"/>
          </a:xfrm>
        </p:grpSpPr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91173803-3C63-B271-D9DA-A922184162C8}"/>
                </a:ext>
              </a:extLst>
            </p:cNvPr>
            <p:cNvSpPr txBox="1"/>
            <p:nvPr/>
          </p:nvSpPr>
          <p:spPr>
            <a:xfrm rot="20598839">
              <a:off x="3955297" y="2146950"/>
              <a:ext cx="8579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아찔한</a:t>
              </a:r>
              <a:endParaRPr lang="en-US" altLang="ko-KR" sz="140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  <a:p>
              <a:r>
                <a:rPr lang="ko-KR" altLang="en-US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첫만남</a:t>
              </a:r>
              <a:r>
                <a:rPr lang="en-US" altLang="ko-KR" sz="1400">
                  <a:solidFill>
                    <a:schemeClr val="accent6">
                      <a:lumMod val="50000"/>
                    </a:schemeClr>
                  </a:solidFill>
                  <a:latin typeface="휴먼편지체" panose="02030504000101010101" pitchFamily="18" charset="-127"/>
                  <a:ea typeface="휴먼편지체" panose="02030504000101010101" pitchFamily="18" charset="-127"/>
                </a:rPr>
                <a:t>(1)</a:t>
              </a:r>
              <a:endParaRPr lang="ko-KR" altLang="en-US" sz="1400" dirty="0">
                <a:solidFill>
                  <a:schemeClr val="accent6">
                    <a:lumMod val="50000"/>
                  </a:schemeClr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endParaRPr>
            </a:p>
          </p:txBody>
        </p:sp>
        <p:sp>
          <p:nvSpPr>
            <p:cNvPr id="191" name="별: 꼭짓점 5개 190">
              <a:extLst>
                <a:ext uri="{FF2B5EF4-FFF2-40B4-BE49-F238E27FC236}">
                  <a16:creationId xmlns:a16="http://schemas.microsoft.com/office/drawing/2014/main" id="{F82DCC70-E5F8-6F0D-278C-2296AA5A1568}"/>
                </a:ext>
              </a:extLst>
            </p:cNvPr>
            <p:cNvSpPr/>
            <p:nvPr/>
          </p:nvSpPr>
          <p:spPr>
            <a:xfrm>
              <a:off x="4536666" y="2043028"/>
              <a:ext cx="188440" cy="188440"/>
            </a:xfrm>
            <a:prstGeom prst="star5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48" name="원호 2047">
              <a:extLst>
                <a:ext uri="{FF2B5EF4-FFF2-40B4-BE49-F238E27FC236}">
                  <a16:creationId xmlns:a16="http://schemas.microsoft.com/office/drawing/2014/main" id="{155B92F6-23BA-D8A3-C5A2-AFE651E6F7FC}"/>
                </a:ext>
              </a:extLst>
            </p:cNvPr>
            <p:cNvSpPr/>
            <p:nvPr/>
          </p:nvSpPr>
          <p:spPr>
            <a:xfrm rot="19924283">
              <a:off x="3459196" y="2753029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9" name="원호 2048">
              <a:extLst>
                <a:ext uri="{FF2B5EF4-FFF2-40B4-BE49-F238E27FC236}">
                  <a16:creationId xmlns:a16="http://schemas.microsoft.com/office/drawing/2014/main" id="{8CA81A93-C5BA-7289-6C37-D7E2CAE12664}"/>
                </a:ext>
              </a:extLst>
            </p:cNvPr>
            <p:cNvSpPr/>
            <p:nvPr/>
          </p:nvSpPr>
          <p:spPr>
            <a:xfrm rot="19924283">
              <a:off x="3531821" y="2787013"/>
              <a:ext cx="1375354" cy="134194"/>
            </a:xfrm>
            <a:prstGeom prst="arc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51" name="TextBox 2050">
            <a:extLst>
              <a:ext uri="{FF2B5EF4-FFF2-40B4-BE49-F238E27FC236}">
                <a16:creationId xmlns:a16="http://schemas.microsoft.com/office/drawing/2014/main" id="{084742F8-CA8E-3311-5E96-3FD07D714AD2}"/>
              </a:ext>
            </a:extLst>
          </p:cNvPr>
          <p:cNvSpPr txBox="1"/>
          <p:nvPr/>
        </p:nvSpPr>
        <p:spPr>
          <a:xfrm rot="20598839">
            <a:off x="3969664" y="3925407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3" name="TextBox 2052">
            <a:extLst>
              <a:ext uri="{FF2B5EF4-FFF2-40B4-BE49-F238E27FC236}">
                <a16:creationId xmlns:a16="http://schemas.microsoft.com/office/drawing/2014/main" id="{6D6D8521-542D-C750-1B54-AD648872100B}"/>
              </a:ext>
            </a:extLst>
          </p:cNvPr>
          <p:cNvSpPr txBox="1"/>
          <p:nvPr/>
        </p:nvSpPr>
        <p:spPr>
          <a:xfrm rot="20598839">
            <a:off x="3969664" y="4782374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4" name="TextBox 2053">
            <a:extLst>
              <a:ext uri="{FF2B5EF4-FFF2-40B4-BE49-F238E27FC236}">
                <a16:creationId xmlns:a16="http://schemas.microsoft.com/office/drawing/2014/main" id="{8A06F76D-7EAB-E444-2513-CCE40F4BFFDA}"/>
              </a:ext>
            </a:extLst>
          </p:cNvPr>
          <p:cNvSpPr txBox="1"/>
          <p:nvPr/>
        </p:nvSpPr>
        <p:spPr>
          <a:xfrm rot="20598839">
            <a:off x="2873432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5" name="TextBox 2054">
            <a:extLst>
              <a:ext uri="{FF2B5EF4-FFF2-40B4-BE49-F238E27FC236}">
                <a16:creationId xmlns:a16="http://schemas.microsoft.com/office/drawing/2014/main" id="{85CEE64C-DF1F-697E-53AD-56170CA1FACD}"/>
              </a:ext>
            </a:extLst>
          </p:cNvPr>
          <p:cNvSpPr txBox="1"/>
          <p:nvPr/>
        </p:nvSpPr>
        <p:spPr>
          <a:xfrm rot="20598839">
            <a:off x="1796636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6" name="TextBox 2055">
            <a:extLst>
              <a:ext uri="{FF2B5EF4-FFF2-40B4-BE49-F238E27FC236}">
                <a16:creationId xmlns:a16="http://schemas.microsoft.com/office/drawing/2014/main" id="{469005AB-078F-5ECF-A2A6-BC15CC946034}"/>
              </a:ext>
            </a:extLst>
          </p:cNvPr>
          <p:cNvSpPr txBox="1"/>
          <p:nvPr/>
        </p:nvSpPr>
        <p:spPr>
          <a:xfrm rot="20598839">
            <a:off x="5044961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7" name="TextBox 2056">
            <a:extLst>
              <a:ext uri="{FF2B5EF4-FFF2-40B4-BE49-F238E27FC236}">
                <a16:creationId xmlns:a16="http://schemas.microsoft.com/office/drawing/2014/main" id="{3481A761-D924-C7B9-0317-E8462C91974E}"/>
              </a:ext>
            </a:extLst>
          </p:cNvPr>
          <p:cNvSpPr txBox="1"/>
          <p:nvPr/>
        </p:nvSpPr>
        <p:spPr>
          <a:xfrm rot="20598839">
            <a:off x="6139974" y="4782375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휴먼편지체" panose="02030504000101010101" pitchFamily="18" charset="-127"/>
                <a:ea typeface="휴먼편지체" panose="02030504000101010101" pitchFamily="18" charset="-127"/>
              </a:rPr>
              <a:t>알바</a:t>
            </a:r>
            <a:endParaRPr lang="en-US" altLang="ko-KR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058" name="직사각형 2057">
            <a:extLst>
              <a:ext uri="{FF2B5EF4-FFF2-40B4-BE49-F238E27FC236}">
                <a16:creationId xmlns:a16="http://schemas.microsoft.com/office/drawing/2014/main" id="{33D2B97E-C2FF-69E7-B4A3-FA213C543C0F}"/>
              </a:ext>
            </a:extLst>
          </p:cNvPr>
          <p:cNvSpPr/>
          <p:nvPr/>
        </p:nvSpPr>
        <p:spPr>
          <a:xfrm>
            <a:off x="591584" y="4610461"/>
            <a:ext cx="7556335" cy="837921"/>
          </a:xfrm>
          <a:prstGeom prst="rect">
            <a:avLst/>
          </a:prstGeom>
          <a:noFill/>
          <a:ln w="254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576809"/>
                      <a:gd name="connsiteY0" fmla="*/ 0 h 916013"/>
                      <a:gd name="connsiteX1" fmla="*/ 613033 w 7576809"/>
                      <a:gd name="connsiteY1" fmla="*/ 0 h 916013"/>
                      <a:gd name="connsiteX2" fmla="*/ 1074529 w 7576809"/>
                      <a:gd name="connsiteY2" fmla="*/ 0 h 916013"/>
                      <a:gd name="connsiteX3" fmla="*/ 1914866 w 7576809"/>
                      <a:gd name="connsiteY3" fmla="*/ 0 h 916013"/>
                      <a:gd name="connsiteX4" fmla="*/ 2527899 w 7576809"/>
                      <a:gd name="connsiteY4" fmla="*/ 0 h 916013"/>
                      <a:gd name="connsiteX5" fmla="*/ 3140932 w 7576809"/>
                      <a:gd name="connsiteY5" fmla="*/ 0 h 916013"/>
                      <a:gd name="connsiteX6" fmla="*/ 3981269 w 7576809"/>
                      <a:gd name="connsiteY6" fmla="*/ 0 h 916013"/>
                      <a:gd name="connsiteX7" fmla="*/ 4518533 w 7576809"/>
                      <a:gd name="connsiteY7" fmla="*/ 0 h 916013"/>
                      <a:gd name="connsiteX8" fmla="*/ 5358870 w 7576809"/>
                      <a:gd name="connsiteY8" fmla="*/ 0 h 916013"/>
                      <a:gd name="connsiteX9" fmla="*/ 6199207 w 7576809"/>
                      <a:gd name="connsiteY9" fmla="*/ 0 h 916013"/>
                      <a:gd name="connsiteX10" fmla="*/ 6888008 w 7576809"/>
                      <a:gd name="connsiteY10" fmla="*/ 0 h 916013"/>
                      <a:gd name="connsiteX11" fmla="*/ 7576809 w 7576809"/>
                      <a:gd name="connsiteY11" fmla="*/ 0 h 916013"/>
                      <a:gd name="connsiteX12" fmla="*/ 7576809 w 7576809"/>
                      <a:gd name="connsiteY12" fmla="*/ 448846 h 916013"/>
                      <a:gd name="connsiteX13" fmla="*/ 7576809 w 7576809"/>
                      <a:gd name="connsiteY13" fmla="*/ 916013 h 916013"/>
                      <a:gd name="connsiteX14" fmla="*/ 6888008 w 7576809"/>
                      <a:gd name="connsiteY14" fmla="*/ 916013 h 916013"/>
                      <a:gd name="connsiteX15" fmla="*/ 6350744 w 7576809"/>
                      <a:gd name="connsiteY15" fmla="*/ 916013 h 916013"/>
                      <a:gd name="connsiteX16" fmla="*/ 5661943 w 7576809"/>
                      <a:gd name="connsiteY16" fmla="*/ 916013 h 916013"/>
                      <a:gd name="connsiteX17" fmla="*/ 4821606 w 7576809"/>
                      <a:gd name="connsiteY17" fmla="*/ 916013 h 916013"/>
                      <a:gd name="connsiteX18" fmla="*/ 4132805 w 7576809"/>
                      <a:gd name="connsiteY18" fmla="*/ 916013 h 916013"/>
                      <a:gd name="connsiteX19" fmla="*/ 3671308 w 7576809"/>
                      <a:gd name="connsiteY19" fmla="*/ 916013 h 916013"/>
                      <a:gd name="connsiteX20" fmla="*/ 3134044 w 7576809"/>
                      <a:gd name="connsiteY20" fmla="*/ 916013 h 916013"/>
                      <a:gd name="connsiteX21" fmla="*/ 2293707 w 7576809"/>
                      <a:gd name="connsiteY21" fmla="*/ 916013 h 916013"/>
                      <a:gd name="connsiteX22" fmla="*/ 1604906 w 7576809"/>
                      <a:gd name="connsiteY22" fmla="*/ 916013 h 916013"/>
                      <a:gd name="connsiteX23" fmla="*/ 1067641 w 7576809"/>
                      <a:gd name="connsiteY23" fmla="*/ 916013 h 916013"/>
                      <a:gd name="connsiteX24" fmla="*/ 0 w 7576809"/>
                      <a:gd name="connsiteY24" fmla="*/ 916013 h 916013"/>
                      <a:gd name="connsiteX25" fmla="*/ 0 w 7576809"/>
                      <a:gd name="connsiteY25" fmla="*/ 485487 h 916013"/>
                      <a:gd name="connsiteX26" fmla="*/ 0 w 7576809"/>
                      <a:gd name="connsiteY26" fmla="*/ 0 h 9160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576809" h="916013" extrusionOk="0">
                        <a:moveTo>
                          <a:pt x="0" y="0"/>
                        </a:moveTo>
                        <a:cubicBezTo>
                          <a:pt x="219706" y="19029"/>
                          <a:pt x="420519" y="26699"/>
                          <a:pt x="613033" y="0"/>
                        </a:cubicBezTo>
                        <a:cubicBezTo>
                          <a:pt x="805547" y="-26699"/>
                          <a:pt x="886398" y="1662"/>
                          <a:pt x="1074529" y="0"/>
                        </a:cubicBezTo>
                        <a:cubicBezTo>
                          <a:pt x="1262660" y="-1662"/>
                          <a:pt x="1698248" y="40958"/>
                          <a:pt x="1914866" y="0"/>
                        </a:cubicBezTo>
                        <a:cubicBezTo>
                          <a:pt x="2131484" y="-40958"/>
                          <a:pt x="2295898" y="-7613"/>
                          <a:pt x="2527899" y="0"/>
                        </a:cubicBezTo>
                        <a:cubicBezTo>
                          <a:pt x="2759900" y="7613"/>
                          <a:pt x="2954708" y="-16621"/>
                          <a:pt x="3140932" y="0"/>
                        </a:cubicBezTo>
                        <a:cubicBezTo>
                          <a:pt x="3327156" y="16621"/>
                          <a:pt x="3796411" y="31167"/>
                          <a:pt x="3981269" y="0"/>
                        </a:cubicBezTo>
                        <a:cubicBezTo>
                          <a:pt x="4166127" y="-31167"/>
                          <a:pt x="4255490" y="-6532"/>
                          <a:pt x="4518533" y="0"/>
                        </a:cubicBezTo>
                        <a:cubicBezTo>
                          <a:pt x="4781576" y="6532"/>
                          <a:pt x="5182462" y="9285"/>
                          <a:pt x="5358870" y="0"/>
                        </a:cubicBezTo>
                        <a:cubicBezTo>
                          <a:pt x="5535278" y="-9285"/>
                          <a:pt x="5855826" y="-1963"/>
                          <a:pt x="6199207" y="0"/>
                        </a:cubicBezTo>
                        <a:cubicBezTo>
                          <a:pt x="6542588" y="1963"/>
                          <a:pt x="6652939" y="-10029"/>
                          <a:pt x="6888008" y="0"/>
                        </a:cubicBezTo>
                        <a:cubicBezTo>
                          <a:pt x="7123077" y="10029"/>
                          <a:pt x="7255494" y="-6844"/>
                          <a:pt x="7576809" y="0"/>
                        </a:cubicBezTo>
                        <a:cubicBezTo>
                          <a:pt x="7579104" y="100003"/>
                          <a:pt x="7570960" y="250599"/>
                          <a:pt x="7576809" y="448846"/>
                        </a:cubicBezTo>
                        <a:cubicBezTo>
                          <a:pt x="7582658" y="647093"/>
                          <a:pt x="7580733" y="711193"/>
                          <a:pt x="7576809" y="916013"/>
                        </a:cubicBezTo>
                        <a:cubicBezTo>
                          <a:pt x="7348390" y="935458"/>
                          <a:pt x="7042545" y="930134"/>
                          <a:pt x="6888008" y="916013"/>
                        </a:cubicBezTo>
                        <a:cubicBezTo>
                          <a:pt x="6733471" y="901892"/>
                          <a:pt x="6517565" y="897448"/>
                          <a:pt x="6350744" y="916013"/>
                        </a:cubicBezTo>
                        <a:cubicBezTo>
                          <a:pt x="6183923" y="934578"/>
                          <a:pt x="5878051" y="927545"/>
                          <a:pt x="5661943" y="916013"/>
                        </a:cubicBezTo>
                        <a:cubicBezTo>
                          <a:pt x="5445835" y="904481"/>
                          <a:pt x="5043704" y="937061"/>
                          <a:pt x="4821606" y="916013"/>
                        </a:cubicBezTo>
                        <a:cubicBezTo>
                          <a:pt x="4599508" y="894965"/>
                          <a:pt x="4302494" y="915588"/>
                          <a:pt x="4132805" y="916013"/>
                        </a:cubicBezTo>
                        <a:cubicBezTo>
                          <a:pt x="3963116" y="916438"/>
                          <a:pt x="3832976" y="896762"/>
                          <a:pt x="3671308" y="916013"/>
                        </a:cubicBezTo>
                        <a:cubicBezTo>
                          <a:pt x="3509640" y="935264"/>
                          <a:pt x="3352425" y="937906"/>
                          <a:pt x="3134044" y="916013"/>
                        </a:cubicBezTo>
                        <a:cubicBezTo>
                          <a:pt x="2915663" y="894120"/>
                          <a:pt x="2538218" y="883635"/>
                          <a:pt x="2293707" y="916013"/>
                        </a:cubicBezTo>
                        <a:cubicBezTo>
                          <a:pt x="2049196" y="948391"/>
                          <a:pt x="1941516" y="892628"/>
                          <a:pt x="1604906" y="916013"/>
                        </a:cubicBezTo>
                        <a:cubicBezTo>
                          <a:pt x="1268296" y="939398"/>
                          <a:pt x="1282202" y="935854"/>
                          <a:pt x="1067641" y="916013"/>
                        </a:cubicBezTo>
                        <a:cubicBezTo>
                          <a:pt x="853080" y="896172"/>
                          <a:pt x="395175" y="956184"/>
                          <a:pt x="0" y="916013"/>
                        </a:cubicBezTo>
                        <a:cubicBezTo>
                          <a:pt x="14409" y="812730"/>
                          <a:pt x="9062" y="669397"/>
                          <a:pt x="0" y="485487"/>
                        </a:cubicBezTo>
                        <a:cubicBezTo>
                          <a:pt x="-9062" y="301577"/>
                          <a:pt x="15082" y="14861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65C248FA-D376-3B89-415E-5BD4FD075986}"/>
              </a:ext>
            </a:extLst>
          </p:cNvPr>
          <p:cNvGrpSpPr/>
          <p:nvPr/>
        </p:nvGrpSpPr>
        <p:grpSpPr>
          <a:xfrm>
            <a:off x="413462" y="313998"/>
            <a:ext cx="669670" cy="646913"/>
            <a:chOff x="265204" y="1971675"/>
            <a:chExt cx="1226987" cy="1224950"/>
          </a:xfrm>
        </p:grpSpPr>
        <p:pic>
          <p:nvPicPr>
            <p:cNvPr id="147" name="그래픽 121" descr="돼지 저금통 단색으로 채워진">
              <a:extLst>
                <a:ext uri="{FF2B5EF4-FFF2-40B4-BE49-F238E27FC236}">
                  <a16:creationId xmlns:a16="http://schemas.microsoft.com/office/drawing/2014/main" id="{7FC74936-BB7C-2047-ACC8-27D354148E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204" y="1971675"/>
              <a:ext cx="1224950" cy="122495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63" name="그래픽 122" descr="달러 단색으로 채워진">
              <a:extLst>
                <a:ext uri="{FF2B5EF4-FFF2-40B4-BE49-F238E27FC236}">
                  <a16:creationId xmlns:a16="http://schemas.microsoft.com/office/drawing/2014/main" id="{ED614A41-E770-CF6C-9773-9DFF6F30F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7791" y="1971675"/>
              <a:ext cx="914400" cy="914400"/>
            </a:xfrm>
            <a:prstGeom prst="rect">
              <a:avLst/>
            </a:prstGeom>
          </p:spPr>
        </p:pic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710545" y="426166"/>
            <a:ext cx="1812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100,000</a:t>
            </a:r>
            <a:endParaRPr lang="ko-KR" altLang="en-US" sz="2000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A4D1BA36-4DF7-51CB-36FA-E1A34DF78CBE}"/>
              </a:ext>
            </a:extLst>
          </p:cNvPr>
          <p:cNvSpPr txBox="1"/>
          <p:nvPr/>
        </p:nvSpPr>
        <p:spPr>
          <a:xfrm>
            <a:off x="2432478" y="429159"/>
            <a:ext cx="403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원</a:t>
            </a:r>
          </a:p>
        </p:txBody>
      </p:sp>
      <p:grpSp>
        <p:nvGrpSpPr>
          <p:cNvPr id="167" name="그룹 166">
            <a:extLst>
              <a:ext uri="{FF2B5EF4-FFF2-40B4-BE49-F238E27FC236}">
                <a16:creationId xmlns:a16="http://schemas.microsoft.com/office/drawing/2014/main" id="{45334B88-1BC8-6F49-5F44-F0C1FEC9632D}"/>
              </a:ext>
            </a:extLst>
          </p:cNvPr>
          <p:cNvGrpSpPr/>
          <p:nvPr/>
        </p:nvGrpSpPr>
        <p:grpSpPr>
          <a:xfrm>
            <a:off x="6759003" y="206646"/>
            <a:ext cx="1510145" cy="720024"/>
            <a:chOff x="6882828" y="273321"/>
            <a:chExt cx="1510145" cy="720024"/>
          </a:xfrm>
        </p:grpSpPr>
        <p:pic>
          <p:nvPicPr>
            <p:cNvPr id="168" name="그림 167">
              <a:extLst>
                <a:ext uri="{FF2B5EF4-FFF2-40B4-BE49-F238E27FC236}">
                  <a16:creationId xmlns:a16="http://schemas.microsoft.com/office/drawing/2014/main" id="{4959780A-DB03-FB58-070A-914FE3F72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55" t="7115" r="66630" b="76199"/>
            <a:stretch/>
          </p:blipFill>
          <p:spPr>
            <a:xfrm>
              <a:off x="6882828" y="308228"/>
              <a:ext cx="669670" cy="685117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grpSp>
          <p:nvGrpSpPr>
            <p:cNvPr id="169" name="그룹 168">
              <a:extLst>
                <a:ext uri="{FF2B5EF4-FFF2-40B4-BE49-F238E27FC236}">
                  <a16:creationId xmlns:a16="http://schemas.microsoft.com/office/drawing/2014/main" id="{501DE659-6270-C359-379A-1F3BD7B63576}"/>
                </a:ext>
              </a:extLst>
            </p:cNvPr>
            <p:cNvGrpSpPr/>
            <p:nvPr/>
          </p:nvGrpSpPr>
          <p:grpSpPr>
            <a:xfrm>
              <a:off x="7560896" y="273321"/>
              <a:ext cx="832077" cy="720024"/>
              <a:chOff x="7511048" y="273321"/>
              <a:chExt cx="832077" cy="720024"/>
            </a:xfrm>
          </p:grpSpPr>
          <p:sp>
            <p:nvSpPr>
              <p:cNvPr id="170" name="사각형: 둥근 모서리 147">
                <a:extLst>
                  <a:ext uri="{FF2B5EF4-FFF2-40B4-BE49-F238E27FC236}">
                    <a16:creationId xmlns:a16="http://schemas.microsoft.com/office/drawing/2014/main" id="{3FAAD9B6-1ED5-C055-3287-E3063F5D565D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D6D31BEC-EBB0-28F3-E0EE-7BB4EFFBE804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유가현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3EBFD9B0-DC51-245F-B272-A06E3066E4DE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570F0FA3-57DE-9BAB-C243-3F3E44BFBC1D}"/>
              </a:ext>
            </a:extLst>
          </p:cNvPr>
          <p:cNvGrpSpPr/>
          <p:nvPr/>
        </p:nvGrpSpPr>
        <p:grpSpPr>
          <a:xfrm>
            <a:off x="5211564" y="206646"/>
            <a:ext cx="1480763" cy="720024"/>
            <a:chOff x="5322836" y="273321"/>
            <a:chExt cx="1480763" cy="720024"/>
          </a:xfrm>
        </p:grpSpPr>
        <p:pic>
          <p:nvPicPr>
            <p:cNvPr id="174" name="그림 173">
              <a:extLst>
                <a:ext uri="{FF2B5EF4-FFF2-40B4-BE49-F238E27FC236}">
                  <a16:creationId xmlns:a16="http://schemas.microsoft.com/office/drawing/2014/main" id="{18172EDF-4DF1-AEA4-AE3E-D7A676E7B4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56" b="5856"/>
            <a:stretch/>
          </p:blipFill>
          <p:spPr>
            <a:xfrm>
              <a:off x="5322836" y="305692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92" name="그룹 191">
              <a:extLst>
                <a:ext uri="{FF2B5EF4-FFF2-40B4-BE49-F238E27FC236}">
                  <a16:creationId xmlns:a16="http://schemas.microsoft.com/office/drawing/2014/main" id="{D1C5FD2D-4AC1-66E2-59BE-CA94EFD6D397}"/>
                </a:ext>
              </a:extLst>
            </p:cNvPr>
            <p:cNvGrpSpPr/>
            <p:nvPr/>
          </p:nvGrpSpPr>
          <p:grpSpPr>
            <a:xfrm>
              <a:off x="5971522" y="273321"/>
              <a:ext cx="832077" cy="720024"/>
              <a:chOff x="7511048" y="273321"/>
              <a:chExt cx="832077" cy="720024"/>
            </a:xfrm>
          </p:grpSpPr>
          <p:sp>
            <p:nvSpPr>
              <p:cNvPr id="193" name="사각형: 둥근 모서리 152">
                <a:extLst>
                  <a:ext uri="{FF2B5EF4-FFF2-40B4-BE49-F238E27FC236}">
                    <a16:creationId xmlns:a16="http://schemas.microsoft.com/office/drawing/2014/main" id="{C750D684-1324-8F53-B8BF-98DDDB489C2C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4" name="TextBox 193">
                <a:extLst>
                  <a:ext uri="{FF2B5EF4-FFF2-40B4-BE49-F238E27FC236}">
                    <a16:creationId xmlns:a16="http://schemas.microsoft.com/office/drawing/2014/main" id="{068E2DBF-6891-4B58-5555-2DCC8F51275D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지구하</a:t>
                </a:r>
              </a:p>
            </p:txBody>
          </p:sp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3A1BDFE7-F87B-B9E1-55E8-E8391C2AF527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7B781472-1BC4-42BA-3DD9-3B3BFC8772BF}"/>
              </a:ext>
            </a:extLst>
          </p:cNvPr>
          <p:cNvGrpSpPr/>
          <p:nvPr/>
        </p:nvGrpSpPr>
        <p:grpSpPr>
          <a:xfrm>
            <a:off x="3660292" y="206646"/>
            <a:ext cx="1484596" cy="720024"/>
            <a:chOff x="3812692" y="273321"/>
            <a:chExt cx="1484596" cy="720024"/>
          </a:xfrm>
        </p:grpSpPr>
        <p:pic>
          <p:nvPicPr>
            <p:cNvPr id="197" name="그림 196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91BB3D3-225E-D1A5-4AE1-29D281F10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5" t="2672" r="27801" b="75639"/>
            <a:stretch/>
          </p:blipFill>
          <p:spPr>
            <a:xfrm>
              <a:off x="3812692" y="308228"/>
              <a:ext cx="648686" cy="665002"/>
            </a:xfrm>
            <a:prstGeom prst="rect">
              <a:avLst/>
            </a:prstGeom>
            <a:ln w="12700">
              <a:solidFill>
                <a:schemeClr val="accent1"/>
              </a:solidFill>
            </a:ln>
          </p:spPr>
        </p:pic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4549F974-BE03-AB4C-10B9-72B3695534D9}"/>
                </a:ext>
              </a:extLst>
            </p:cNvPr>
            <p:cNvGrpSpPr/>
            <p:nvPr/>
          </p:nvGrpSpPr>
          <p:grpSpPr>
            <a:xfrm>
              <a:off x="4465211" y="273321"/>
              <a:ext cx="832077" cy="720024"/>
              <a:chOff x="7511048" y="273321"/>
              <a:chExt cx="832077" cy="720024"/>
            </a:xfrm>
          </p:grpSpPr>
          <p:sp>
            <p:nvSpPr>
              <p:cNvPr id="199" name="사각형: 둥근 모서리 156">
                <a:extLst>
                  <a:ext uri="{FF2B5EF4-FFF2-40B4-BE49-F238E27FC236}">
                    <a16:creationId xmlns:a16="http://schemas.microsoft.com/office/drawing/2014/main" id="{C880DB77-7D03-17A0-E6B5-FDD7736CE2A7}"/>
                  </a:ext>
                </a:extLst>
              </p:cNvPr>
              <p:cNvSpPr/>
              <p:nvPr/>
            </p:nvSpPr>
            <p:spPr>
              <a:xfrm>
                <a:off x="7590277" y="752475"/>
                <a:ext cx="752848" cy="240870"/>
              </a:xfrm>
              <a:prstGeom prst="roundRect">
                <a:avLst>
                  <a:gd name="adj" fmla="val 32759"/>
                </a:avLst>
              </a:prstGeom>
              <a:gradFill flip="none" rotWithShape="1">
                <a:gsLst>
                  <a:gs pos="46000">
                    <a:schemeClr val="bg1"/>
                  </a:gs>
                  <a:gs pos="100000">
                    <a:schemeClr val="bg1"/>
                  </a:gs>
                  <a:gs pos="39000">
                    <a:srgbClr val="FF5B8E">
                      <a:shade val="100000"/>
                      <a:satMod val="115000"/>
                    </a:srgbClr>
                  </a:gs>
                </a:gsLst>
                <a:lin ang="0" scaled="1"/>
                <a:tileRect/>
              </a:gra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0" name="TextBox 199">
                <a:extLst>
                  <a:ext uri="{FF2B5EF4-FFF2-40B4-BE49-F238E27FC236}">
                    <a16:creationId xmlns:a16="http://schemas.microsoft.com/office/drawing/2014/main" id="{D64134A1-ADED-B72E-5A36-4F14A7B85268}"/>
                  </a:ext>
                </a:extLst>
              </p:cNvPr>
              <p:cNvSpPr txBox="1"/>
              <p:nvPr/>
            </p:nvSpPr>
            <p:spPr>
              <a:xfrm>
                <a:off x="7512311" y="273321"/>
                <a:ext cx="64633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b="1" dirty="0" err="1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한서령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  <p:sp>
            <p:nvSpPr>
              <p:cNvPr id="201" name="TextBox 200">
                <a:extLst>
                  <a:ext uri="{FF2B5EF4-FFF2-40B4-BE49-F238E27FC236}">
                    <a16:creationId xmlns:a16="http://schemas.microsoft.com/office/drawing/2014/main" id="{C0ED2D79-101A-1D95-624C-C843BC8939BA}"/>
                  </a:ext>
                </a:extLst>
              </p:cNvPr>
              <p:cNvSpPr txBox="1"/>
              <p:nvPr/>
            </p:nvSpPr>
            <p:spPr>
              <a:xfrm>
                <a:off x="7511048" y="473689"/>
                <a:ext cx="4988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>
                    <a:latin typeface="나눔바른고딕OTF" panose="02020603020101020101" pitchFamily="18" charset="-127"/>
                    <a:ea typeface="나눔바른고딕OTF" panose="02020603020101020101" pitchFamily="18" charset="-127"/>
                  </a:rPr>
                  <a:t>45%</a:t>
                </a:r>
                <a:endParaRPr lang="ko-KR" altLang="en-US" sz="1200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endParaRPr>
              </a:p>
            </p:txBody>
          </p:sp>
        </p:grpSp>
      </p:grpSp>
      <p:grpSp>
        <p:nvGrpSpPr>
          <p:cNvPr id="202" name="그룹 201"/>
          <p:cNvGrpSpPr/>
          <p:nvPr/>
        </p:nvGrpSpPr>
        <p:grpSpPr>
          <a:xfrm>
            <a:off x="11515234" y="101708"/>
            <a:ext cx="480074" cy="469810"/>
            <a:chOff x="9042956" y="5808406"/>
            <a:chExt cx="480074" cy="469810"/>
          </a:xfrm>
        </p:grpSpPr>
        <p:sp>
          <p:nvSpPr>
            <p:cNvPr id="203" name="타원 202"/>
            <p:cNvSpPr/>
            <p:nvPr/>
          </p:nvSpPr>
          <p:spPr>
            <a:xfrm>
              <a:off x="9042956" y="5808406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4" name="Picture 2" descr="톱니 바퀴 - 무료 개 아이콘">
              <a:extLst>
                <a:ext uri="{FF2B5EF4-FFF2-40B4-BE49-F238E27FC236}">
                  <a16:creationId xmlns:a16="http://schemas.microsoft.com/office/drawing/2014/main" id="{5A4F1910-2A01-5305-BE0D-7FBA47D42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749" y="5889863"/>
              <a:ext cx="332487" cy="332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5" name="타원 204"/>
          <p:cNvSpPr/>
          <p:nvPr/>
        </p:nvSpPr>
        <p:spPr>
          <a:xfrm>
            <a:off x="10867640" y="11024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6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10857575" y="118628"/>
            <a:ext cx="460967" cy="4609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7" name="모서리가 둥근 직사각형 206"/>
          <p:cNvSpPr/>
          <p:nvPr/>
        </p:nvSpPr>
        <p:spPr>
          <a:xfrm>
            <a:off x="9186411" y="1078880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8" name="TextBox 207"/>
          <p:cNvSpPr txBox="1"/>
          <p:nvPr/>
        </p:nvSpPr>
        <p:spPr>
          <a:xfrm>
            <a:off x="9556381" y="1085877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이벤트 목록</a:t>
            </a:r>
          </a:p>
        </p:txBody>
      </p:sp>
      <p:sp>
        <p:nvSpPr>
          <p:cNvPr id="209" name="타원 208"/>
          <p:cNvSpPr/>
          <p:nvPr/>
        </p:nvSpPr>
        <p:spPr>
          <a:xfrm>
            <a:off x="8882688" y="104478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0" name="이등변 삼각형 209"/>
          <p:cNvSpPr/>
          <p:nvPr/>
        </p:nvSpPr>
        <p:spPr>
          <a:xfrm rot="10800000">
            <a:off x="10221144" y="1585855"/>
            <a:ext cx="275406" cy="241181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1" name="모서리가 둥근 직사각형 210"/>
          <p:cNvSpPr/>
          <p:nvPr/>
        </p:nvSpPr>
        <p:spPr>
          <a:xfrm>
            <a:off x="9186411" y="5963143"/>
            <a:ext cx="2499972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2" name="그룹 211"/>
          <p:cNvGrpSpPr/>
          <p:nvPr/>
        </p:nvGrpSpPr>
        <p:grpSpPr>
          <a:xfrm>
            <a:off x="9031205" y="5918922"/>
            <a:ext cx="480074" cy="469810"/>
            <a:chOff x="10485079" y="5937128"/>
            <a:chExt cx="480074" cy="469810"/>
          </a:xfrm>
        </p:grpSpPr>
        <p:sp>
          <p:nvSpPr>
            <p:cNvPr id="213" name="타원 212"/>
            <p:cNvSpPr/>
            <p:nvPr/>
          </p:nvSpPr>
          <p:spPr>
            <a:xfrm>
              <a:off x="10485079" y="5937128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4" name="이등변 삼각형 213"/>
            <p:cNvSpPr/>
            <p:nvPr/>
          </p:nvSpPr>
          <p:spPr>
            <a:xfrm rot="5400000">
              <a:off x="10623173" y="6057587"/>
              <a:ext cx="275406" cy="24118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5" name="TextBox 214"/>
          <p:cNvSpPr txBox="1"/>
          <p:nvPr/>
        </p:nvSpPr>
        <p:spPr>
          <a:xfrm>
            <a:off x="9719562" y="5969160"/>
            <a:ext cx="191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시작</a:t>
            </a:r>
          </a:p>
        </p:txBody>
      </p:sp>
      <p:pic>
        <p:nvPicPr>
          <p:cNvPr id="216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391978" y="492657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40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A1BC8-712A-F5AE-8484-75BE4E693EF6}"/>
              </a:ext>
            </a:extLst>
          </p:cNvPr>
          <p:cNvSpPr txBox="1"/>
          <p:nvPr/>
        </p:nvSpPr>
        <p:spPr>
          <a:xfrm>
            <a:off x="4464785" y="2921168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dirty="0"/>
              <a:t>대화화면</a:t>
            </a:r>
          </a:p>
        </p:txBody>
      </p:sp>
    </p:spTree>
    <p:extLst>
      <p:ext uri="{BB962C8B-B14F-4D97-AF65-F5344CB8AC3E}">
        <p14:creationId xmlns:p14="http://schemas.microsoft.com/office/powerpoint/2010/main" val="2830686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A1BC8-712A-F5AE-8484-75BE4E693EF6}"/>
              </a:ext>
            </a:extLst>
          </p:cNvPr>
          <p:cNvSpPr txBox="1"/>
          <p:nvPr/>
        </p:nvSpPr>
        <p:spPr>
          <a:xfrm>
            <a:off x="4464784" y="2921168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dirty="0" err="1"/>
              <a:t>메인화면</a:t>
            </a:r>
            <a:endParaRPr lang="ko-KR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812775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2814" y="76200"/>
            <a:ext cx="12204184" cy="6781800"/>
          </a:xfrm>
          <a:prstGeom prst="rect">
            <a:avLst/>
          </a:prstGeom>
          <a:gradFill flip="none" rotWithShape="1">
            <a:gsLst>
              <a:gs pos="3500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69110" y="754869"/>
            <a:ext cx="68565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당신의 이름을 입력해주세요</a:t>
            </a:r>
            <a:r>
              <a:rPr lang="en-US" altLang="ko-KR" sz="4000" b="1" dirty="0">
                <a:solidFill>
                  <a:schemeClr val="bg1"/>
                </a:solidFill>
              </a:rPr>
              <a:t>.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23789" y="1724083"/>
            <a:ext cx="2996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이름은 최대 </a:t>
            </a:r>
            <a:r>
              <a:rPr lang="en-US" altLang="ko-KR" sz="1400" dirty="0">
                <a:solidFill>
                  <a:schemeClr val="bg1"/>
                </a:solidFill>
              </a:rPr>
              <a:t>5</a:t>
            </a:r>
            <a:r>
              <a:rPr lang="ko-KR" altLang="en-US" sz="1400" dirty="0">
                <a:solidFill>
                  <a:schemeClr val="bg1"/>
                </a:solidFill>
              </a:rPr>
              <a:t>글자까지 가능합니다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23789" y="2143610"/>
            <a:ext cx="460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이름을 정하면 대화 창에 입력한 이름으로 표시됩니다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3796338" y="1740408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3791742" y="2192667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123789" y="2563137"/>
            <a:ext cx="4450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이름을 입력하지 않으면 </a:t>
            </a:r>
            <a:r>
              <a:rPr lang="en-US" altLang="ko-KR" sz="1400" dirty="0">
                <a:solidFill>
                  <a:schemeClr val="bg1"/>
                </a:solidFill>
              </a:rPr>
              <a:t>[</a:t>
            </a:r>
            <a:r>
              <a:rPr lang="ko-KR" altLang="en-US" sz="1400" dirty="0">
                <a:solidFill>
                  <a:schemeClr val="bg1"/>
                </a:solidFill>
              </a:rPr>
              <a:t>주안</a:t>
            </a:r>
            <a:r>
              <a:rPr lang="en-US" altLang="ko-KR" sz="1400" dirty="0">
                <a:solidFill>
                  <a:schemeClr val="bg1"/>
                </a:solidFill>
              </a:rPr>
              <a:t>]</a:t>
            </a:r>
            <a:r>
              <a:rPr lang="ko-KR" altLang="en-US" sz="1400" dirty="0">
                <a:solidFill>
                  <a:schemeClr val="bg1"/>
                </a:solidFill>
              </a:rPr>
              <a:t>으로 자동 입력됩니다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3791742" y="2658208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2669109" y="3528523"/>
            <a:ext cx="6856593" cy="105300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971925" y="5336937"/>
            <a:ext cx="4113649" cy="627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360958" y="5414323"/>
            <a:ext cx="1162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확인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51120" y="3852343"/>
            <a:ext cx="5019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chemeClr val="bg2">
                    <a:lumMod val="90000"/>
                  </a:schemeClr>
                </a:solidFill>
              </a:rPr>
              <a:t>클릭하여 이름을 입력해주세요</a:t>
            </a:r>
            <a:r>
              <a:rPr lang="en-US" altLang="ko-KR" sz="2000" b="1" dirty="0">
                <a:solidFill>
                  <a:schemeClr val="bg2">
                    <a:lumMod val="90000"/>
                  </a:schemeClr>
                </a:solidFill>
              </a:rPr>
              <a:t>.</a:t>
            </a:r>
            <a:endParaRPr lang="ko-KR" altLang="en-US" sz="2000" b="1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2372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2814" y="76200"/>
            <a:ext cx="12204184" cy="6781800"/>
          </a:xfrm>
          <a:prstGeom prst="rect">
            <a:avLst/>
          </a:prstGeom>
          <a:gradFill flip="none" rotWithShape="1">
            <a:gsLst>
              <a:gs pos="3500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69110" y="754869"/>
            <a:ext cx="68565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당신의 이름을 입력해주세요</a:t>
            </a:r>
            <a:r>
              <a:rPr lang="en-US" altLang="ko-KR" sz="4000" b="1" dirty="0">
                <a:solidFill>
                  <a:schemeClr val="bg1"/>
                </a:solidFill>
              </a:rPr>
              <a:t>.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23789" y="1724083"/>
            <a:ext cx="2996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이름은 최대 </a:t>
            </a:r>
            <a:r>
              <a:rPr lang="en-US" altLang="ko-KR" sz="1400" dirty="0">
                <a:solidFill>
                  <a:schemeClr val="bg1"/>
                </a:solidFill>
              </a:rPr>
              <a:t>6</a:t>
            </a:r>
            <a:r>
              <a:rPr lang="ko-KR" altLang="en-US" sz="1400" dirty="0">
                <a:solidFill>
                  <a:schemeClr val="bg1"/>
                </a:solidFill>
              </a:rPr>
              <a:t>글자까지 가능합니다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23789" y="2143610"/>
            <a:ext cx="4601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이름을 정하면 대화 창에 입력한 이름으로 표시됩니다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3796338" y="1740408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3791742" y="2192667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123789" y="2563137"/>
            <a:ext cx="4450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이름을 입력하지 않으면 </a:t>
            </a:r>
            <a:r>
              <a:rPr lang="en-US" altLang="ko-KR" sz="1400" dirty="0">
                <a:solidFill>
                  <a:schemeClr val="bg1"/>
                </a:solidFill>
              </a:rPr>
              <a:t>[</a:t>
            </a:r>
            <a:r>
              <a:rPr lang="ko-KR" altLang="en-US" sz="1400" dirty="0">
                <a:solidFill>
                  <a:schemeClr val="bg1"/>
                </a:solidFill>
              </a:rPr>
              <a:t>주안</a:t>
            </a:r>
            <a:r>
              <a:rPr lang="en-US" altLang="ko-KR" sz="1400" dirty="0">
                <a:solidFill>
                  <a:schemeClr val="bg1"/>
                </a:solidFill>
              </a:rPr>
              <a:t>]</a:t>
            </a:r>
            <a:r>
              <a:rPr lang="ko-KR" altLang="en-US" sz="1400" dirty="0">
                <a:solidFill>
                  <a:schemeClr val="bg1"/>
                </a:solidFill>
              </a:rPr>
              <a:t>으로 자동 입력됩니다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3791742" y="2658208"/>
            <a:ext cx="180183" cy="174606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2669109" y="3528523"/>
            <a:ext cx="6856593" cy="1053002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971925" y="5336937"/>
            <a:ext cx="4113649" cy="627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360958" y="5414323"/>
            <a:ext cx="1162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확인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51120" y="3852343"/>
            <a:ext cx="5019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chemeClr val="bg2">
                    <a:lumMod val="90000"/>
                  </a:schemeClr>
                </a:solidFill>
              </a:rPr>
              <a:t>클릭하여 이름을 입력해주세요</a:t>
            </a:r>
            <a:r>
              <a:rPr lang="en-US" altLang="ko-KR" sz="2000" b="1" dirty="0">
                <a:solidFill>
                  <a:schemeClr val="bg2">
                    <a:lumMod val="90000"/>
                  </a:schemeClr>
                </a:solidFill>
              </a:rPr>
              <a:t>.</a:t>
            </a:r>
            <a:endParaRPr lang="ko-KR" altLang="en-US" sz="2000" b="1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0" y="-20009"/>
            <a:ext cx="12192000" cy="6878009"/>
          </a:xfrm>
          <a:prstGeom prst="rect">
            <a:avLst/>
          </a:prstGeom>
          <a:solidFill>
            <a:schemeClr val="tx1">
              <a:alpha val="9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3219662" y="920683"/>
            <a:ext cx="57526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bg1"/>
                </a:solidFill>
              </a:rPr>
              <a:t>당신의 이름이</a:t>
            </a:r>
            <a:br>
              <a:rPr lang="en-US" altLang="ko-KR" sz="3600" b="1" dirty="0">
                <a:solidFill>
                  <a:schemeClr val="bg1"/>
                </a:solidFill>
              </a:rPr>
            </a:br>
            <a:r>
              <a:rPr lang="en-US" altLang="ko-KR" sz="3600" b="1" dirty="0">
                <a:solidFill>
                  <a:schemeClr val="bg1"/>
                </a:solidFill>
              </a:rPr>
              <a:t>[xxx]</a:t>
            </a:r>
            <a:r>
              <a:rPr lang="ko-KR" altLang="en-US" sz="3600" b="1" dirty="0">
                <a:solidFill>
                  <a:schemeClr val="bg1"/>
                </a:solidFill>
              </a:rPr>
              <a:t>가 맞나요</a:t>
            </a:r>
            <a:r>
              <a:rPr lang="en-US" altLang="ko-KR" sz="3600" b="1" dirty="0">
                <a:solidFill>
                  <a:schemeClr val="bg1"/>
                </a:solidFill>
              </a:rPr>
              <a:t>?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4048081" y="3206799"/>
            <a:ext cx="4113649" cy="627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4039175" y="4681814"/>
            <a:ext cx="4113649" cy="62753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514758" y="3275564"/>
            <a:ext cx="1162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/>
              <a:t>네</a:t>
            </a:r>
            <a:endParaRPr lang="ko-KR" altLang="en-US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4968753" y="4756236"/>
            <a:ext cx="2272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/>
              <a:t>아니요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02477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2" descr="UC노벨배경 집2 - 방,부엌 : 네이버 블로그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" y="-20009"/>
            <a:ext cx="12189186" cy="68648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직사각형 25"/>
          <p:cNvSpPr/>
          <p:nvPr/>
        </p:nvSpPr>
        <p:spPr>
          <a:xfrm>
            <a:off x="1" y="4266455"/>
            <a:ext cx="12204184" cy="259154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14988" y="4241547"/>
            <a:ext cx="9629776" cy="2371606"/>
          </a:xfrm>
          <a:prstGeom prst="roundRect">
            <a:avLst>
              <a:gd name="adj" fmla="val 9036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614988" y="3964325"/>
            <a:ext cx="1691567" cy="469810"/>
            <a:chOff x="653088" y="3826084"/>
            <a:chExt cx="1691567" cy="469810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56811" y="3860180"/>
              <a:ext cx="1385981" cy="381367"/>
            </a:xfrm>
            <a:prstGeom prst="roundRect">
              <a:avLst/>
            </a:prstGeom>
            <a:solidFill>
              <a:schemeClr val="bg1"/>
            </a:solidFill>
            <a:ln w="285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56811" y="3891712"/>
              <a:ext cx="1387844" cy="338554"/>
            </a:xfrm>
            <a:prstGeom prst="rect">
              <a:avLst/>
            </a:prstGeom>
            <a:noFill/>
            <a:ln w="28575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XXXXX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653088" y="3826084"/>
              <a:ext cx="480074" cy="469810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모서리가 둥근 직사각형 42"/>
          <p:cNvSpPr/>
          <p:nvPr/>
        </p:nvSpPr>
        <p:spPr>
          <a:xfrm>
            <a:off x="606296" y="5997878"/>
            <a:ext cx="9629776" cy="612037"/>
          </a:xfrm>
          <a:prstGeom prst="roundRect">
            <a:avLst>
              <a:gd name="adj" fmla="val 31583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751548" y="6075588"/>
            <a:ext cx="1505996" cy="549893"/>
            <a:chOff x="10421371" y="5521759"/>
            <a:chExt cx="1505996" cy="54989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5C248FA-D376-3B89-415E-5BD4FD075986}"/>
                </a:ext>
              </a:extLst>
            </p:cNvPr>
            <p:cNvGrpSpPr/>
            <p:nvPr/>
          </p:nvGrpSpPr>
          <p:grpSpPr>
            <a:xfrm>
              <a:off x="10421371" y="5521759"/>
              <a:ext cx="569237" cy="549893"/>
              <a:chOff x="265204" y="1971675"/>
              <a:chExt cx="1226986" cy="1224950"/>
            </a:xfrm>
          </p:grpSpPr>
          <p:pic>
            <p:nvPicPr>
              <p:cNvPr id="37" name="그래픽 121" descr="돼지 저금통 단색으로 채워진">
                <a:extLst>
                  <a:ext uri="{FF2B5EF4-FFF2-40B4-BE49-F238E27FC236}">
                    <a16:creationId xmlns:a16="http://schemas.microsoft.com/office/drawing/2014/main" id="{7FC74936-BB7C-2047-ACC8-27D354148E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65204" y="1971675"/>
                <a:ext cx="1224950" cy="122495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그래픽 122" descr="달러 단색으로 채워진">
                <a:extLst>
                  <a:ext uri="{FF2B5EF4-FFF2-40B4-BE49-F238E27FC236}">
                    <a16:creationId xmlns:a16="http://schemas.microsoft.com/office/drawing/2014/main" id="{ED614A41-E770-CF6C-9773-9DFF6F30F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77791" y="1971675"/>
                <a:ext cx="914399" cy="914400"/>
              </a:xfrm>
              <a:prstGeom prst="rect">
                <a:avLst/>
              </a:prstGeom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CA60CDC-3548-59C1-320F-295A2C3D82B0}"/>
                </a:ext>
              </a:extLst>
            </p:cNvPr>
            <p:cNvSpPr txBox="1"/>
            <p:nvPr/>
          </p:nvSpPr>
          <p:spPr>
            <a:xfrm>
              <a:off x="10841575" y="5608508"/>
              <a:ext cx="10857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100,000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350275" y="6109583"/>
            <a:ext cx="1641736" cy="422167"/>
            <a:chOff x="10421371" y="6190986"/>
            <a:chExt cx="1641736" cy="422167"/>
          </a:xfrm>
        </p:grpSpPr>
        <p:grpSp>
          <p:nvGrpSpPr>
            <p:cNvPr id="20" name="그룹 19"/>
            <p:cNvGrpSpPr/>
            <p:nvPr/>
          </p:nvGrpSpPr>
          <p:grpSpPr>
            <a:xfrm>
              <a:off x="11635026" y="6194224"/>
              <a:ext cx="428081" cy="418929"/>
              <a:chOff x="9042956" y="5808406"/>
              <a:chExt cx="480074" cy="469810"/>
            </a:xfrm>
          </p:grpSpPr>
          <p:sp>
            <p:nvSpPr>
              <p:cNvPr id="21" name="타원 20"/>
              <p:cNvSpPr/>
              <p:nvPr/>
            </p:nvSpPr>
            <p:spPr>
              <a:xfrm>
                <a:off x="9042956" y="5808406"/>
                <a:ext cx="480074" cy="469810"/>
              </a:xfrm>
              <a:prstGeom prst="ellipse">
                <a:avLst/>
              </a:prstGeom>
              <a:gradFill flip="none" rotWithShape="1">
                <a:gsLst>
                  <a:gs pos="50441">
                    <a:srgbClr val="FF98A7"/>
                  </a:gs>
                  <a:gs pos="21000">
                    <a:srgbClr val="FF85BC"/>
                  </a:gs>
                  <a:gs pos="80000">
                    <a:schemeClr val="accent4">
                      <a:lumMod val="20000"/>
                      <a:lumOff val="8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2" name="Picture 2" descr="톱니 바퀴 - 무료 개 아이콘">
                <a:extLst>
                  <a:ext uri="{FF2B5EF4-FFF2-40B4-BE49-F238E27FC236}">
                    <a16:creationId xmlns:a16="http://schemas.microsoft.com/office/drawing/2014/main" id="{5A4F1910-2A01-5305-BE0D-7FBA47D425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16749" y="5889863"/>
                <a:ext cx="332487" cy="3324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3" name="타원 22"/>
            <p:cNvSpPr/>
            <p:nvPr/>
          </p:nvSpPr>
          <p:spPr>
            <a:xfrm>
              <a:off x="11021646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10421371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5491470"/>
            <a:ext cx="473896" cy="61107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6038978"/>
            <a:ext cx="473896" cy="611076"/>
          </a:xfrm>
          <a:prstGeom prst="rect">
            <a:avLst/>
          </a:prstGeom>
        </p:spPr>
      </p:pic>
      <p:pic>
        <p:nvPicPr>
          <p:cNvPr id="50" name="Picture 2" descr="저장 - 무료 화살개 아이콘"/>
          <p:cNvPicPr>
            <a:picLocks noChangeAspect="1" noChangeArrowheads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808" y="6156211"/>
            <a:ext cx="325723" cy="325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8340847" y="6122387"/>
            <a:ext cx="393319" cy="3933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2" name="TextBox 51"/>
          <p:cNvSpPr txBox="1"/>
          <p:nvPr/>
        </p:nvSpPr>
        <p:spPr>
          <a:xfrm>
            <a:off x="11011532" y="5627731"/>
            <a:ext cx="901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>
                <a:solidFill>
                  <a:schemeClr val="bg1"/>
                </a:solidFill>
              </a:rPr>
              <a:t>진행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567191" y="6175239"/>
            <a:ext cx="1223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bg1"/>
                </a:solidFill>
              </a:rPr>
              <a:t>UI </a:t>
            </a:r>
            <a:r>
              <a:rPr lang="ko-KR" altLang="en-US" sz="1600" b="1" dirty="0">
                <a:solidFill>
                  <a:schemeClr val="bg1"/>
                </a:solidFill>
              </a:rPr>
              <a:t>감추기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35059" y="4749457"/>
            <a:ext cx="3163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gradFill flip="none" rotWithShape="1">
                  <a:gsLst>
                    <a:gs pos="21000">
                      <a:srgbClr val="CC3399"/>
                    </a:gs>
                    <a:gs pos="80000">
                      <a:schemeClr val="tx1"/>
                    </a:gs>
                  </a:gsLst>
                  <a:lin ang="2700000" scaled="1"/>
                  <a:tileRect/>
                </a:gradFill>
              </a:rPr>
              <a:t>응애</a:t>
            </a:r>
            <a:r>
              <a:rPr lang="ko-KR" altLang="en-US" b="1" dirty="0">
                <a:gradFill flip="none" rotWithShape="1">
                  <a:gsLst>
                    <a:gs pos="21000">
                      <a:srgbClr val="CC3399"/>
                    </a:gs>
                    <a:gs pos="80000">
                      <a:schemeClr val="tx1"/>
                    </a:gs>
                  </a:gsLst>
                  <a:lin ang="2700000" scaled="1"/>
                  <a:tileRect/>
                </a:gradFill>
              </a:rPr>
              <a:t> 나 주인공</a:t>
            </a:r>
          </a:p>
        </p:txBody>
      </p:sp>
    </p:spTree>
    <p:extLst>
      <p:ext uri="{BB962C8B-B14F-4D97-AF65-F5344CB8AC3E}">
        <p14:creationId xmlns:p14="http://schemas.microsoft.com/office/powerpoint/2010/main" val="1702242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31개의 미연시 배경 아이디어 | 배경, 학교 건물, 애니메이션 배경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407" r="161" b="37226"/>
          <a:stretch/>
        </p:blipFill>
        <p:spPr>
          <a:xfrm>
            <a:off x="2824297" y="323850"/>
            <a:ext cx="6923652" cy="653415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1" y="4266455"/>
            <a:ext cx="12204184" cy="259154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14988" y="4241547"/>
            <a:ext cx="9629776" cy="2371606"/>
          </a:xfrm>
          <a:prstGeom prst="roundRect">
            <a:avLst>
              <a:gd name="adj" fmla="val 9036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614988" y="3964325"/>
            <a:ext cx="1993427" cy="469810"/>
            <a:chOff x="653088" y="3826084"/>
            <a:chExt cx="1993427" cy="469810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56811" y="3860180"/>
              <a:ext cx="1385981" cy="38136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258671" y="3891712"/>
              <a:ext cx="13878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</a:rPr>
                <a:t>지구하</a:t>
              </a:r>
            </a:p>
          </p:txBody>
        </p:sp>
        <p:sp>
          <p:nvSpPr>
            <p:cNvPr id="9" name="타원 8"/>
            <p:cNvSpPr/>
            <p:nvPr/>
          </p:nvSpPr>
          <p:spPr>
            <a:xfrm>
              <a:off x="653088" y="3826084"/>
              <a:ext cx="480074" cy="469810"/>
            </a:xfrm>
            <a:prstGeom prst="ellipse">
              <a:avLst/>
            </a:prstGeom>
            <a:gradFill flip="none" rotWithShape="1">
              <a:gsLst>
                <a:gs pos="33000">
                  <a:srgbClr val="3F6BB9"/>
                </a:gs>
                <a:gs pos="100000">
                  <a:srgbClr val="5EC9AB"/>
                </a:gs>
              </a:gsLst>
              <a:path path="circle">
                <a:fillToRect l="100000" b="100000"/>
              </a:path>
              <a:tileRect t="-100000" r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095062" y="4757721"/>
            <a:ext cx="391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…..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안녕</a:t>
            </a:r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?</a:t>
            </a:r>
            <a:endParaRPr lang="ko-KR" altLang="en-US" b="1" dirty="0">
              <a:gradFill flip="none" rotWithShape="1">
                <a:gsLst>
                  <a:gs pos="21000">
                    <a:schemeClr val="accent1">
                      <a:lumMod val="50000"/>
                    </a:schemeClr>
                  </a:gs>
                  <a:gs pos="80000">
                    <a:srgbClr val="4D8381"/>
                  </a:gs>
                </a:gsLst>
                <a:lin ang="13500000" scaled="1"/>
                <a:tileRect/>
              </a:gradFill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606296" y="5997878"/>
            <a:ext cx="9629776" cy="612037"/>
          </a:xfrm>
          <a:prstGeom prst="roundRect">
            <a:avLst>
              <a:gd name="adj" fmla="val 31583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751548" y="6075588"/>
            <a:ext cx="1505996" cy="549893"/>
            <a:chOff x="10421371" y="5521759"/>
            <a:chExt cx="1505996" cy="54989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5C248FA-D376-3B89-415E-5BD4FD075986}"/>
                </a:ext>
              </a:extLst>
            </p:cNvPr>
            <p:cNvGrpSpPr/>
            <p:nvPr/>
          </p:nvGrpSpPr>
          <p:grpSpPr>
            <a:xfrm>
              <a:off x="10421371" y="5521759"/>
              <a:ext cx="569237" cy="549893"/>
              <a:chOff x="265204" y="1971675"/>
              <a:chExt cx="1226986" cy="1224950"/>
            </a:xfrm>
          </p:grpSpPr>
          <p:pic>
            <p:nvPicPr>
              <p:cNvPr id="37" name="그래픽 121" descr="돼지 저금통 단색으로 채워진">
                <a:extLst>
                  <a:ext uri="{FF2B5EF4-FFF2-40B4-BE49-F238E27FC236}">
                    <a16:creationId xmlns:a16="http://schemas.microsoft.com/office/drawing/2014/main" id="{7FC74936-BB7C-2047-ACC8-27D354148E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65204" y="1971675"/>
                <a:ext cx="1224950" cy="122495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그래픽 122" descr="달러 단색으로 채워진">
                <a:extLst>
                  <a:ext uri="{FF2B5EF4-FFF2-40B4-BE49-F238E27FC236}">
                    <a16:creationId xmlns:a16="http://schemas.microsoft.com/office/drawing/2014/main" id="{ED614A41-E770-CF6C-9773-9DFF6F30F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577791" y="1971675"/>
                <a:ext cx="914399" cy="914400"/>
              </a:xfrm>
              <a:prstGeom prst="rect">
                <a:avLst/>
              </a:prstGeom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CA60CDC-3548-59C1-320F-295A2C3D82B0}"/>
                </a:ext>
              </a:extLst>
            </p:cNvPr>
            <p:cNvSpPr txBox="1"/>
            <p:nvPr/>
          </p:nvSpPr>
          <p:spPr>
            <a:xfrm>
              <a:off x="10841575" y="5608508"/>
              <a:ext cx="10857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100,000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350275" y="6109583"/>
            <a:ext cx="1641736" cy="422167"/>
            <a:chOff x="10421371" y="6190986"/>
            <a:chExt cx="1641736" cy="422167"/>
          </a:xfrm>
        </p:grpSpPr>
        <p:grpSp>
          <p:nvGrpSpPr>
            <p:cNvPr id="20" name="그룹 19"/>
            <p:cNvGrpSpPr/>
            <p:nvPr/>
          </p:nvGrpSpPr>
          <p:grpSpPr>
            <a:xfrm>
              <a:off x="11635026" y="6194224"/>
              <a:ext cx="428081" cy="418929"/>
              <a:chOff x="9042956" y="5808406"/>
              <a:chExt cx="480074" cy="469810"/>
            </a:xfrm>
          </p:grpSpPr>
          <p:sp>
            <p:nvSpPr>
              <p:cNvPr id="21" name="타원 20"/>
              <p:cNvSpPr/>
              <p:nvPr/>
            </p:nvSpPr>
            <p:spPr>
              <a:xfrm>
                <a:off x="9042956" y="5808406"/>
                <a:ext cx="480074" cy="469810"/>
              </a:xfrm>
              <a:prstGeom prst="ellipse">
                <a:avLst/>
              </a:prstGeom>
              <a:gradFill flip="none" rotWithShape="1">
                <a:gsLst>
                  <a:gs pos="50441">
                    <a:srgbClr val="FF98A7"/>
                  </a:gs>
                  <a:gs pos="21000">
                    <a:srgbClr val="FF85BC"/>
                  </a:gs>
                  <a:gs pos="80000">
                    <a:schemeClr val="accent4">
                      <a:lumMod val="20000"/>
                      <a:lumOff val="8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2" name="Picture 2" descr="톱니 바퀴 - 무료 개 아이콘">
                <a:extLst>
                  <a:ext uri="{FF2B5EF4-FFF2-40B4-BE49-F238E27FC236}">
                    <a16:creationId xmlns:a16="http://schemas.microsoft.com/office/drawing/2014/main" id="{5A4F1910-2A01-5305-BE0D-7FBA47D425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16749" y="5889863"/>
                <a:ext cx="332487" cy="3324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3" name="타원 22"/>
            <p:cNvSpPr/>
            <p:nvPr/>
          </p:nvSpPr>
          <p:spPr>
            <a:xfrm>
              <a:off x="11021646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10421371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5491470"/>
            <a:ext cx="473896" cy="61107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6038978"/>
            <a:ext cx="473896" cy="611076"/>
          </a:xfrm>
          <a:prstGeom prst="rect">
            <a:avLst/>
          </a:prstGeom>
        </p:spPr>
      </p:pic>
      <p:pic>
        <p:nvPicPr>
          <p:cNvPr id="50" name="Picture 2" descr="저장 - 무료 화살개 아이콘"/>
          <p:cNvPicPr>
            <a:picLocks noChangeAspect="1" noChangeArrowheads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808" y="6156211"/>
            <a:ext cx="325723" cy="325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8340847" y="6122387"/>
            <a:ext cx="393319" cy="3933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2" name="TextBox 51"/>
          <p:cNvSpPr txBox="1"/>
          <p:nvPr/>
        </p:nvSpPr>
        <p:spPr>
          <a:xfrm>
            <a:off x="11011532" y="5627731"/>
            <a:ext cx="901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>
                <a:solidFill>
                  <a:schemeClr val="bg1"/>
                </a:solidFill>
              </a:rPr>
              <a:t>진행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567191" y="6175239"/>
            <a:ext cx="1223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bg1"/>
                </a:solidFill>
              </a:rPr>
              <a:t>UI </a:t>
            </a:r>
            <a:r>
              <a:rPr lang="ko-KR" altLang="en-US" sz="1600" b="1" dirty="0">
                <a:solidFill>
                  <a:schemeClr val="bg1"/>
                </a:solidFill>
              </a:rPr>
              <a:t>감추기</a:t>
            </a:r>
          </a:p>
        </p:txBody>
      </p:sp>
      <p:pic>
        <p:nvPicPr>
          <p:cNvPr id="54" name="그림 5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026" y="6038978"/>
            <a:ext cx="658799" cy="637547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2616913" y="6169242"/>
            <a:ext cx="7633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00 %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40106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31개의 미연시 배경 아이디어 | 배경, 학교 건물, 애니메이션 배경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407" r="161" b="37226"/>
          <a:stretch/>
        </p:blipFill>
        <p:spPr>
          <a:xfrm>
            <a:off x="2824297" y="323850"/>
            <a:ext cx="6923652" cy="653415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1" y="-66675"/>
            <a:ext cx="12204184" cy="692467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14988" y="4241547"/>
            <a:ext cx="9629776" cy="2371606"/>
          </a:xfrm>
          <a:prstGeom prst="roundRect">
            <a:avLst>
              <a:gd name="adj" fmla="val 9036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614988" y="3964325"/>
            <a:ext cx="1993427" cy="469810"/>
            <a:chOff x="653088" y="3826084"/>
            <a:chExt cx="1993427" cy="469810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56811" y="3860180"/>
              <a:ext cx="1385981" cy="38136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258671" y="3891712"/>
              <a:ext cx="13878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</a:rPr>
                <a:t>지구하</a:t>
              </a:r>
            </a:p>
          </p:txBody>
        </p:sp>
        <p:sp>
          <p:nvSpPr>
            <p:cNvPr id="9" name="타원 8"/>
            <p:cNvSpPr/>
            <p:nvPr/>
          </p:nvSpPr>
          <p:spPr>
            <a:xfrm>
              <a:off x="653088" y="3826084"/>
              <a:ext cx="480074" cy="469810"/>
            </a:xfrm>
            <a:prstGeom prst="ellipse">
              <a:avLst/>
            </a:prstGeom>
            <a:gradFill flip="none" rotWithShape="1">
              <a:gsLst>
                <a:gs pos="33000">
                  <a:srgbClr val="3F6BB9"/>
                </a:gs>
                <a:gs pos="100000">
                  <a:srgbClr val="5EC9AB"/>
                </a:gs>
              </a:gsLst>
              <a:path path="circle">
                <a:fillToRect l="100000" b="100000"/>
              </a:path>
              <a:tileRect t="-100000" r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095062" y="4757721"/>
            <a:ext cx="391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…..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안녕</a:t>
            </a:r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?</a:t>
            </a:r>
            <a:endParaRPr lang="ko-KR" altLang="en-US" b="1" dirty="0">
              <a:gradFill flip="none" rotWithShape="1">
                <a:gsLst>
                  <a:gs pos="21000">
                    <a:schemeClr val="accent1">
                      <a:lumMod val="50000"/>
                    </a:schemeClr>
                  </a:gs>
                  <a:gs pos="80000">
                    <a:srgbClr val="4D8381"/>
                  </a:gs>
                </a:gsLst>
                <a:lin ang="13500000" scaled="1"/>
                <a:tileRect/>
              </a:gradFill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606296" y="5997878"/>
            <a:ext cx="9629776" cy="612037"/>
          </a:xfrm>
          <a:prstGeom prst="roundRect">
            <a:avLst>
              <a:gd name="adj" fmla="val 31583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751548" y="6075588"/>
            <a:ext cx="1505996" cy="549893"/>
            <a:chOff x="10421371" y="5521759"/>
            <a:chExt cx="1505996" cy="54989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5C248FA-D376-3B89-415E-5BD4FD075986}"/>
                </a:ext>
              </a:extLst>
            </p:cNvPr>
            <p:cNvGrpSpPr/>
            <p:nvPr/>
          </p:nvGrpSpPr>
          <p:grpSpPr>
            <a:xfrm>
              <a:off x="10421371" y="5521759"/>
              <a:ext cx="569237" cy="549893"/>
              <a:chOff x="265204" y="1971675"/>
              <a:chExt cx="1226986" cy="1224950"/>
            </a:xfrm>
          </p:grpSpPr>
          <p:pic>
            <p:nvPicPr>
              <p:cNvPr id="37" name="그래픽 121" descr="돼지 저금통 단색으로 채워진">
                <a:extLst>
                  <a:ext uri="{FF2B5EF4-FFF2-40B4-BE49-F238E27FC236}">
                    <a16:creationId xmlns:a16="http://schemas.microsoft.com/office/drawing/2014/main" id="{7FC74936-BB7C-2047-ACC8-27D354148E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65204" y="1971675"/>
                <a:ext cx="1224950" cy="122495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그래픽 122" descr="달러 단색으로 채워진">
                <a:extLst>
                  <a:ext uri="{FF2B5EF4-FFF2-40B4-BE49-F238E27FC236}">
                    <a16:creationId xmlns:a16="http://schemas.microsoft.com/office/drawing/2014/main" id="{ED614A41-E770-CF6C-9773-9DFF6F30F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577791" y="1971675"/>
                <a:ext cx="914399" cy="914400"/>
              </a:xfrm>
              <a:prstGeom prst="rect">
                <a:avLst/>
              </a:prstGeom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CA60CDC-3548-59C1-320F-295A2C3D82B0}"/>
                </a:ext>
              </a:extLst>
            </p:cNvPr>
            <p:cNvSpPr txBox="1"/>
            <p:nvPr/>
          </p:nvSpPr>
          <p:spPr>
            <a:xfrm>
              <a:off x="10841575" y="5608508"/>
              <a:ext cx="10857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100,000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350275" y="6109583"/>
            <a:ext cx="1641736" cy="422167"/>
            <a:chOff x="10421371" y="6190986"/>
            <a:chExt cx="1641736" cy="422167"/>
          </a:xfrm>
        </p:grpSpPr>
        <p:grpSp>
          <p:nvGrpSpPr>
            <p:cNvPr id="20" name="그룹 19"/>
            <p:cNvGrpSpPr/>
            <p:nvPr/>
          </p:nvGrpSpPr>
          <p:grpSpPr>
            <a:xfrm>
              <a:off x="11635026" y="6194224"/>
              <a:ext cx="428081" cy="418929"/>
              <a:chOff x="9042956" y="5808406"/>
              <a:chExt cx="480074" cy="469810"/>
            </a:xfrm>
          </p:grpSpPr>
          <p:sp>
            <p:nvSpPr>
              <p:cNvPr id="21" name="타원 20"/>
              <p:cNvSpPr/>
              <p:nvPr/>
            </p:nvSpPr>
            <p:spPr>
              <a:xfrm>
                <a:off x="9042956" y="5808406"/>
                <a:ext cx="480074" cy="469810"/>
              </a:xfrm>
              <a:prstGeom prst="ellipse">
                <a:avLst/>
              </a:prstGeom>
              <a:gradFill flip="none" rotWithShape="1">
                <a:gsLst>
                  <a:gs pos="50441">
                    <a:srgbClr val="FF98A7"/>
                  </a:gs>
                  <a:gs pos="21000">
                    <a:srgbClr val="FF85BC"/>
                  </a:gs>
                  <a:gs pos="80000">
                    <a:schemeClr val="accent4">
                      <a:lumMod val="20000"/>
                      <a:lumOff val="8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2" name="Picture 2" descr="톱니 바퀴 - 무료 개 아이콘">
                <a:extLst>
                  <a:ext uri="{FF2B5EF4-FFF2-40B4-BE49-F238E27FC236}">
                    <a16:creationId xmlns:a16="http://schemas.microsoft.com/office/drawing/2014/main" id="{5A4F1910-2A01-5305-BE0D-7FBA47D425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16749" y="5889863"/>
                <a:ext cx="332487" cy="3324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3" name="타원 22"/>
            <p:cNvSpPr/>
            <p:nvPr/>
          </p:nvSpPr>
          <p:spPr>
            <a:xfrm>
              <a:off x="11021646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10421371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5491470"/>
            <a:ext cx="473896" cy="61107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6038978"/>
            <a:ext cx="473896" cy="611076"/>
          </a:xfrm>
          <a:prstGeom prst="rect">
            <a:avLst/>
          </a:prstGeom>
        </p:spPr>
      </p:pic>
      <p:pic>
        <p:nvPicPr>
          <p:cNvPr id="50" name="Picture 2" descr="저장 - 무료 화살개 아이콘"/>
          <p:cNvPicPr>
            <a:picLocks noChangeAspect="1" noChangeArrowheads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808" y="6156211"/>
            <a:ext cx="325723" cy="325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8340847" y="6122387"/>
            <a:ext cx="393319" cy="3933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2" name="TextBox 51"/>
          <p:cNvSpPr txBox="1"/>
          <p:nvPr/>
        </p:nvSpPr>
        <p:spPr>
          <a:xfrm>
            <a:off x="11011532" y="5627731"/>
            <a:ext cx="901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>
                <a:solidFill>
                  <a:schemeClr val="bg1"/>
                </a:solidFill>
              </a:rPr>
              <a:t>진행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567191" y="6175239"/>
            <a:ext cx="1223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bg1"/>
                </a:solidFill>
              </a:rPr>
              <a:t>UI </a:t>
            </a:r>
            <a:r>
              <a:rPr lang="ko-KR" altLang="en-US" sz="1600" b="1" dirty="0">
                <a:solidFill>
                  <a:schemeClr val="bg1"/>
                </a:solidFill>
              </a:rPr>
              <a:t>감추기</a:t>
            </a:r>
          </a:p>
        </p:txBody>
      </p:sp>
      <p:pic>
        <p:nvPicPr>
          <p:cNvPr id="54" name="그림 5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026" y="6038978"/>
            <a:ext cx="658799" cy="637547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2616913" y="6169242"/>
            <a:ext cx="7633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00 %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664117" y="715294"/>
            <a:ext cx="4493562" cy="752172"/>
            <a:chOff x="3097863" y="2762553"/>
            <a:chExt cx="4493562" cy="752172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3097863" y="2762553"/>
              <a:ext cx="4493562" cy="752172"/>
            </a:xfrm>
            <a:prstGeom prst="roundRect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652328" y="2969484"/>
              <a:ext cx="13937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선택지 </a:t>
              </a:r>
              <a:r>
                <a:rPr lang="en-US" altLang="ko-KR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1</a:t>
              </a:r>
              <a:endParaRPr lang="ko-KR" altLang="en-US" sz="2000" b="1" dirty="0">
                <a:gradFill flip="none" rotWithShape="1">
                  <a:gsLst>
                    <a:gs pos="21000">
                      <a:srgbClr val="CC3399"/>
                    </a:gs>
                    <a:gs pos="80000">
                      <a:schemeClr val="tx1"/>
                    </a:gs>
                  </a:gsLst>
                  <a:lin ang="2700000" scaled="1"/>
                  <a:tileRect/>
                </a:gradFill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664117" y="1686418"/>
            <a:ext cx="4493562" cy="752172"/>
            <a:chOff x="3097863" y="2762553"/>
            <a:chExt cx="4493562" cy="752172"/>
          </a:xfrm>
        </p:grpSpPr>
        <p:sp>
          <p:nvSpPr>
            <p:cNvPr id="46" name="모서리가 둥근 직사각형 45"/>
            <p:cNvSpPr/>
            <p:nvPr/>
          </p:nvSpPr>
          <p:spPr>
            <a:xfrm>
              <a:off x="3097863" y="2762553"/>
              <a:ext cx="4493562" cy="752172"/>
            </a:xfrm>
            <a:prstGeom prst="roundRect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039347" y="2968008"/>
              <a:ext cx="26105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-20,000 | </a:t>
              </a:r>
              <a:r>
                <a:rPr lang="ko-KR" altLang="en-US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선택지 </a:t>
              </a:r>
              <a:r>
                <a:rPr lang="en-US" altLang="ko-KR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2</a:t>
              </a:r>
              <a:endParaRPr lang="ko-KR" altLang="en-US" sz="2000" b="1" dirty="0">
                <a:gradFill flip="none" rotWithShape="1">
                  <a:gsLst>
                    <a:gs pos="21000">
                      <a:srgbClr val="CC3399"/>
                    </a:gs>
                    <a:gs pos="80000">
                      <a:schemeClr val="tx1"/>
                    </a:gs>
                  </a:gsLst>
                  <a:lin ang="2700000" scaled="1"/>
                  <a:tileRect/>
                </a:gradFill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664117" y="2681197"/>
            <a:ext cx="4493562" cy="752172"/>
            <a:chOff x="3097863" y="2762553"/>
            <a:chExt cx="4493562" cy="752172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3097863" y="2762553"/>
              <a:ext cx="4493562" cy="752172"/>
            </a:xfrm>
            <a:prstGeom prst="roundRect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901234" y="2940867"/>
              <a:ext cx="26772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- 100,000 | </a:t>
              </a:r>
              <a:r>
                <a:rPr lang="ko-KR" altLang="en-US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선택지 </a:t>
              </a:r>
              <a:r>
                <a:rPr lang="en-US" altLang="ko-KR" sz="2000" b="1" dirty="0">
                  <a:gradFill flip="none" rotWithShape="1">
                    <a:gsLst>
                      <a:gs pos="21000">
                        <a:srgbClr val="CC3399"/>
                      </a:gs>
                      <a:gs pos="80000">
                        <a:schemeClr val="tx1"/>
                      </a:gs>
                    </a:gsLst>
                    <a:lin ang="2700000" scaled="1"/>
                    <a:tileRect/>
                  </a:gradFill>
                </a:rPr>
                <a:t>3</a:t>
              </a:r>
              <a:endParaRPr lang="ko-KR" altLang="en-US" sz="2000" b="1" dirty="0">
                <a:gradFill flip="none" rotWithShape="1">
                  <a:gsLst>
                    <a:gs pos="21000">
                      <a:srgbClr val="CC3399"/>
                    </a:gs>
                    <a:gs pos="80000">
                      <a:schemeClr val="tx1"/>
                    </a:gs>
                  </a:gsLst>
                  <a:lin ang="2700000" scaled="1"/>
                  <a:tileRect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68173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31개의 미연시 배경 아이디어 | 배경, 학교 건물, 애니메이션 배경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8800"/>
                    </a14:imgEffect>
                    <a14:imgEffect>
                      <a14:saturation sat="66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407" r="161" b="37226"/>
          <a:stretch/>
        </p:blipFill>
        <p:spPr>
          <a:xfrm>
            <a:off x="2824297" y="323850"/>
            <a:ext cx="6923652" cy="6534150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1" y="4124325"/>
            <a:ext cx="12204184" cy="273367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14988" y="4241547"/>
            <a:ext cx="9629776" cy="2371606"/>
          </a:xfrm>
          <a:prstGeom prst="roundRect">
            <a:avLst>
              <a:gd name="adj" fmla="val 9036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614988" y="3964325"/>
            <a:ext cx="1993427" cy="469810"/>
            <a:chOff x="653088" y="3826084"/>
            <a:chExt cx="1993427" cy="469810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956811" y="3860180"/>
              <a:ext cx="1385981" cy="38136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258671" y="3891712"/>
              <a:ext cx="13878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</a:rPr>
                <a:t>지구하</a:t>
              </a:r>
            </a:p>
          </p:txBody>
        </p:sp>
        <p:sp>
          <p:nvSpPr>
            <p:cNvPr id="9" name="타원 8"/>
            <p:cNvSpPr/>
            <p:nvPr/>
          </p:nvSpPr>
          <p:spPr>
            <a:xfrm>
              <a:off x="653088" y="3826084"/>
              <a:ext cx="480074" cy="469810"/>
            </a:xfrm>
            <a:prstGeom prst="ellipse">
              <a:avLst/>
            </a:prstGeom>
            <a:gradFill flip="none" rotWithShape="1">
              <a:gsLst>
                <a:gs pos="33000">
                  <a:srgbClr val="3F6BB9"/>
                </a:gs>
                <a:gs pos="100000">
                  <a:srgbClr val="5EC9AB"/>
                </a:gs>
              </a:gsLst>
              <a:path path="circle">
                <a:fillToRect l="100000" b="100000"/>
              </a:path>
              <a:tileRect t="-100000" r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095062" y="4757721"/>
            <a:ext cx="7683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(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명단을 보여주며</a:t>
            </a:r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) 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여름에 있을 </a:t>
            </a:r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00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특강 명단인데 주안 오빠도 할래</a:t>
            </a:r>
            <a:r>
              <a:rPr lang="en-US" altLang="ko-KR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?</a:t>
            </a:r>
            <a:r>
              <a:rPr lang="ko-KR" altLang="en-US" b="1" dirty="0">
                <a:gradFill flip="none" rotWithShape="1">
                  <a:gsLst>
                    <a:gs pos="21000">
                      <a:schemeClr val="accent1">
                        <a:lumMod val="50000"/>
                      </a:schemeClr>
                    </a:gs>
                    <a:gs pos="80000">
                      <a:srgbClr val="4D8381"/>
                    </a:gs>
                  </a:gsLst>
                  <a:lin ang="13500000" scaled="1"/>
                  <a:tileRect/>
                </a:gradFill>
              </a:rPr>
              <a:t> </a:t>
            </a:r>
          </a:p>
        </p:txBody>
      </p:sp>
      <p:sp>
        <p:nvSpPr>
          <p:cNvPr id="43" name="모서리가 둥근 직사각형 42"/>
          <p:cNvSpPr/>
          <p:nvPr/>
        </p:nvSpPr>
        <p:spPr>
          <a:xfrm>
            <a:off x="606296" y="5997878"/>
            <a:ext cx="9629776" cy="612037"/>
          </a:xfrm>
          <a:prstGeom prst="roundRect">
            <a:avLst>
              <a:gd name="adj" fmla="val 31583"/>
            </a:avLst>
          </a:prstGeom>
          <a:solidFill>
            <a:schemeClr val="bg1">
              <a:alpha val="78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751548" y="6075588"/>
            <a:ext cx="1505996" cy="549893"/>
            <a:chOff x="10421371" y="5521759"/>
            <a:chExt cx="1505996" cy="54989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65C248FA-D376-3B89-415E-5BD4FD075986}"/>
                </a:ext>
              </a:extLst>
            </p:cNvPr>
            <p:cNvGrpSpPr/>
            <p:nvPr/>
          </p:nvGrpSpPr>
          <p:grpSpPr>
            <a:xfrm>
              <a:off x="10421371" y="5521759"/>
              <a:ext cx="569237" cy="549893"/>
              <a:chOff x="265204" y="1971675"/>
              <a:chExt cx="1226986" cy="1224950"/>
            </a:xfrm>
          </p:grpSpPr>
          <p:pic>
            <p:nvPicPr>
              <p:cNvPr id="37" name="그래픽 121" descr="돼지 저금통 단색으로 채워진">
                <a:extLst>
                  <a:ext uri="{FF2B5EF4-FFF2-40B4-BE49-F238E27FC236}">
                    <a16:creationId xmlns:a16="http://schemas.microsoft.com/office/drawing/2014/main" id="{7FC74936-BB7C-2047-ACC8-27D354148E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65204" y="1971675"/>
                <a:ext cx="1224950" cy="1224950"/>
              </a:xfrm>
              <a:prstGeom prst="rect">
                <a:avLst/>
              </a:prstGeo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8" name="그래픽 122" descr="달러 단색으로 채워진">
                <a:extLst>
                  <a:ext uri="{FF2B5EF4-FFF2-40B4-BE49-F238E27FC236}">
                    <a16:creationId xmlns:a16="http://schemas.microsoft.com/office/drawing/2014/main" id="{ED614A41-E770-CF6C-9773-9DFF6F30F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577791" y="1971675"/>
                <a:ext cx="914399" cy="914400"/>
              </a:xfrm>
              <a:prstGeom prst="rect">
                <a:avLst/>
              </a:prstGeom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CA60CDC-3548-59C1-320F-295A2C3D82B0}"/>
                </a:ext>
              </a:extLst>
            </p:cNvPr>
            <p:cNvSpPr txBox="1"/>
            <p:nvPr/>
          </p:nvSpPr>
          <p:spPr>
            <a:xfrm>
              <a:off x="10841575" y="5608508"/>
              <a:ext cx="10857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100,000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350275" y="6109583"/>
            <a:ext cx="1641736" cy="422167"/>
            <a:chOff x="10421371" y="6190986"/>
            <a:chExt cx="1641736" cy="422167"/>
          </a:xfrm>
        </p:grpSpPr>
        <p:grpSp>
          <p:nvGrpSpPr>
            <p:cNvPr id="20" name="그룹 19"/>
            <p:cNvGrpSpPr/>
            <p:nvPr/>
          </p:nvGrpSpPr>
          <p:grpSpPr>
            <a:xfrm>
              <a:off x="11635026" y="6194224"/>
              <a:ext cx="428081" cy="418929"/>
              <a:chOff x="9042956" y="5808406"/>
              <a:chExt cx="480074" cy="469810"/>
            </a:xfrm>
          </p:grpSpPr>
          <p:sp>
            <p:nvSpPr>
              <p:cNvPr id="21" name="타원 20"/>
              <p:cNvSpPr/>
              <p:nvPr/>
            </p:nvSpPr>
            <p:spPr>
              <a:xfrm>
                <a:off x="9042956" y="5808406"/>
                <a:ext cx="480074" cy="469810"/>
              </a:xfrm>
              <a:prstGeom prst="ellipse">
                <a:avLst/>
              </a:prstGeom>
              <a:gradFill flip="none" rotWithShape="1">
                <a:gsLst>
                  <a:gs pos="50441">
                    <a:srgbClr val="FF98A7"/>
                  </a:gs>
                  <a:gs pos="21000">
                    <a:srgbClr val="FF85BC"/>
                  </a:gs>
                  <a:gs pos="80000">
                    <a:schemeClr val="accent4">
                      <a:lumMod val="20000"/>
                      <a:lumOff val="8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2" name="Picture 2" descr="톱니 바퀴 - 무료 개 아이콘">
                <a:extLst>
                  <a:ext uri="{FF2B5EF4-FFF2-40B4-BE49-F238E27FC236}">
                    <a16:creationId xmlns:a16="http://schemas.microsoft.com/office/drawing/2014/main" id="{5A4F1910-2A01-5305-BE0D-7FBA47D425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16749" y="5889863"/>
                <a:ext cx="332487" cy="3324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3" name="타원 22"/>
            <p:cNvSpPr/>
            <p:nvPr/>
          </p:nvSpPr>
          <p:spPr>
            <a:xfrm>
              <a:off x="11021646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10421371" y="6190986"/>
              <a:ext cx="428081" cy="418929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5491470"/>
            <a:ext cx="473896" cy="61107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3250" y="6038978"/>
            <a:ext cx="473896" cy="611076"/>
          </a:xfrm>
          <a:prstGeom prst="rect">
            <a:avLst/>
          </a:prstGeom>
        </p:spPr>
      </p:pic>
      <p:pic>
        <p:nvPicPr>
          <p:cNvPr id="50" name="Picture 2" descr="저장 - 무료 화살개 아이콘"/>
          <p:cNvPicPr>
            <a:picLocks noChangeAspect="1" noChangeArrowheads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2808" y="6156211"/>
            <a:ext cx="325723" cy="325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8340847" y="6122387"/>
            <a:ext cx="393319" cy="3933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2" name="TextBox 51"/>
          <p:cNvSpPr txBox="1"/>
          <p:nvPr/>
        </p:nvSpPr>
        <p:spPr>
          <a:xfrm>
            <a:off x="11011532" y="5627731"/>
            <a:ext cx="901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>
                <a:solidFill>
                  <a:schemeClr val="bg1"/>
                </a:solidFill>
              </a:rPr>
              <a:t>진행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567191" y="6175239"/>
            <a:ext cx="1223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bg1"/>
                </a:solidFill>
              </a:rPr>
              <a:t>UI </a:t>
            </a:r>
            <a:r>
              <a:rPr lang="ko-KR" altLang="en-US" sz="1600" b="1" dirty="0">
                <a:solidFill>
                  <a:schemeClr val="bg1"/>
                </a:solidFill>
              </a:rPr>
              <a:t>감추기</a:t>
            </a:r>
          </a:p>
        </p:txBody>
      </p:sp>
      <p:pic>
        <p:nvPicPr>
          <p:cNvPr id="54" name="그림 5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026" y="6038978"/>
            <a:ext cx="658799" cy="637547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CA60CDC-3548-59C1-320F-295A2C3D82B0}"/>
              </a:ext>
            </a:extLst>
          </p:cNvPr>
          <p:cNvSpPr txBox="1"/>
          <p:nvPr/>
        </p:nvSpPr>
        <p:spPr>
          <a:xfrm>
            <a:off x="2616913" y="6169242"/>
            <a:ext cx="7633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00 %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861" y="1172309"/>
            <a:ext cx="2587402" cy="2587402"/>
          </a:xfrm>
          <a:prstGeom prst="rect">
            <a:avLst/>
          </a:prstGeom>
          <a:effectLst>
            <a:outerShdw blurRad="596900" dist="50800" dir="5400000" sx="102000" sy="102000" algn="ctr" rotWithShape="0">
              <a:srgbClr val="000000">
                <a:alpha val="6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2311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8A1BC8-712A-F5AE-8484-75BE4E693EF6}"/>
              </a:ext>
            </a:extLst>
          </p:cNvPr>
          <p:cNvSpPr txBox="1"/>
          <p:nvPr/>
        </p:nvSpPr>
        <p:spPr>
          <a:xfrm>
            <a:off x="4080065" y="2921168"/>
            <a:ext cx="40318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dirty="0"/>
              <a:t>콘텐츠화면</a:t>
            </a:r>
          </a:p>
        </p:txBody>
      </p:sp>
    </p:spTree>
    <p:extLst>
      <p:ext uri="{BB962C8B-B14F-4D97-AF65-F5344CB8AC3E}">
        <p14:creationId xmlns:p14="http://schemas.microsoft.com/office/powerpoint/2010/main" val="20035125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92C6493B-4286-8799-23A2-CD6A7E31964F}"/>
              </a:ext>
            </a:extLst>
          </p:cNvPr>
          <p:cNvSpPr/>
          <p:nvPr/>
        </p:nvSpPr>
        <p:spPr>
          <a:xfrm>
            <a:off x="1047804" y="0"/>
            <a:ext cx="9908108" cy="6858000"/>
          </a:xfrm>
          <a:prstGeom prst="rect">
            <a:avLst/>
          </a:prstGeom>
          <a:solidFill>
            <a:srgbClr val="C1673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0F58D10-D6EC-43CD-06B8-80A4E3D4BA8E}"/>
              </a:ext>
            </a:extLst>
          </p:cNvPr>
          <p:cNvSpPr/>
          <p:nvPr/>
        </p:nvSpPr>
        <p:spPr>
          <a:xfrm>
            <a:off x="10409841" y="1976255"/>
            <a:ext cx="1236087" cy="487628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5046B928-8CE0-16AB-D0F5-B29834E74E8C}"/>
              </a:ext>
            </a:extLst>
          </p:cNvPr>
          <p:cNvSpPr/>
          <p:nvPr/>
        </p:nvSpPr>
        <p:spPr>
          <a:xfrm>
            <a:off x="825501" y="0"/>
            <a:ext cx="10208896" cy="1279869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AF210BA-F449-FB1A-BAE9-EA56F15B03AE}"/>
              </a:ext>
            </a:extLst>
          </p:cNvPr>
          <p:cNvSpPr/>
          <p:nvPr/>
        </p:nvSpPr>
        <p:spPr>
          <a:xfrm>
            <a:off x="5436370" y="2062"/>
            <a:ext cx="2931623" cy="89452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284B619-E770-34AB-E679-159B327A6F71}"/>
              </a:ext>
            </a:extLst>
          </p:cNvPr>
          <p:cNvSpPr/>
          <p:nvPr/>
        </p:nvSpPr>
        <p:spPr>
          <a:xfrm>
            <a:off x="10955912" y="0"/>
            <a:ext cx="123608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0356AD2-B0EF-AB60-DF1C-4D1ED4A84147}"/>
              </a:ext>
            </a:extLst>
          </p:cNvPr>
          <p:cNvSpPr/>
          <p:nvPr/>
        </p:nvSpPr>
        <p:spPr>
          <a:xfrm>
            <a:off x="-3" y="0"/>
            <a:ext cx="104780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C8D2634-64B0-9B2A-6C17-06AE93B00766}"/>
              </a:ext>
            </a:extLst>
          </p:cNvPr>
          <p:cNvGrpSpPr/>
          <p:nvPr/>
        </p:nvGrpSpPr>
        <p:grpSpPr>
          <a:xfrm>
            <a:off x="5387728" y="840701"/>
            <a:ext cx="3059083" cy="865015"/>
            <a:chOff x="4838699" y="1096680"/>
            <a:chExt cx="2514600" cy="808320"/>
          </a:xfrm>
          <a:solidFill>
            <a:schemeClr val="bg1">
              <a:lumMod val="50000"/>
            </a:schemeClr>
          </a:solidFill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0A375454-193A-D6CF-F0E7-08F14B47C2C9}"/>
                </a:ext>
              </a:extLst>
            </p:cNvPr>
            <p:cNvSpPr/>
            <p:nvPr/>
          </p:nvSpPr>
          <p:spPr>
            <a:xfrm>
              <a:off x="4976812" y="1685925"/>
              <a:ext cx="2238376" cy="209550"/>
            </a:xfrm>
            <a:prstGeom prst="rect">
              <a:avLst/>
            </a:prstGeom>
            <a:grpFill/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C54321C0-3EDC-4388-3314-B017F350F1EC}"/>
                </a:ext>
              </a:extLst>
            </p:cNvPr>
            <p:cNvSpPr/>
            <p:nvPr/>
          </p:nvSpPr>
          <p:spPr>
            <a:xfrm>
              <a:off x="4976811" y="1695450"/>
              <a:ext cx="2238376" cy="2095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22E419A-AFB3-C843-F1EC-767D826C5B6A}"/>
                </a:ext>
              </a:extLst>
            </p:cNvPr>
            <p:cNvSpPr/>
            <p:nvPr/>
          </p:nvSpPr>
          <p:spPr>
            <a:xfrm>
              <a:off x="4838699" y="1096680"/>
              <a:ext cx="2514600" cy="694020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03C40688-ED52-9C81-6B6A-754870CE3B14}"/>
              </a:ext>
            </a:extLst>
          </p:cNvPr>
          <p:cNvSpPr/>
          <p:nvPr/>
        </p:nvSpPr>
        <p:spPr>
          <a:xfrm>
            <a:off x="8467327" y="144831"/>
            <a:ext cx="656049" cy="8080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  <a:scene3d>
            <a:camera prst="perspectiveBelow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FE5D5E86-8316-C996-B68C-488256163A74}"/>
              </a:ext>
            </a:extLst>
          </p:cNvPr>
          <p:cNvGrpSpPr/>
          <p:nvPr/>
        </p:nvGrpSpPr>
        <p:grpSpPr>
          <a:xfrm>
            <a:off x="3908903" y="0"/>
            <a:ext cx="1386760" cy="1626705"/>
            <a:chOff x="2449393" y="0"/>
            <a:chExt cx="1459149" cy="1711619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62DD05B-CDDB-CE44-6CCA-38E1C4860906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BE4C4664-2536-583C-43E8-F8C8F6CE3203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48A490F2-EB7D-DA17-3BB9-909D4CCD6E32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2C5C99C8-CE9A-8252-35D0-2FBE4F400BF2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164407C7-1DAD-F2AA-C8C1-27650A20C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781" y="87582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2">
            <a:extLst>
              <a:ext uri="{FF2B5EF4-FFF2-40B4-BE49-F238E27FC236}">
                <a16:creationId xmlns:a16="http://schemas.microsoft.com/office/drawing/2014/main" id="{E5E8B5BA-086B-17C5-B6CF-C46881491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181" y="87488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2">
            <a:extLst>
              <a:ext uri="{FF2B5EF4-FFF2-40B4-BE49-F238E27FC236}">
                <a16:creationId xmlns:a16="http://schemas.microsoft.com/office/drawing/2014/main" id="{96AC3A05-123D-BAF4-3DF8-C66D63671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581" y="87393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2">
            <a:extLst>
              <a:ext uri="{FF2B5EF4-FFF2-40B4-BE49-F238E27FC236}">
                <a16:creationId xmlns:a16="http://schemas.microsoft.com/office/drawing/2014/main" id="{F3EB55F7-BCD9-9EA2-8552-FF1CF237B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7981" y="86934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>
            <a:extLst>
              <a:ext uri="{FF2B5EF4-FFF2-40B4-BE49-F238E27FC236}">
                <a16:creationId xmlns:a16="http://schemas.microsoft.com/office/drawing/2014/main" id="{2A22715A-568F-06AC-249D-0AD968283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381" y="861849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2">
            <a:extLst>
              <a:ext uri="{FF2B5EF4-FFF2-40B4-BE49-F238E27FC236}">
                <a16:creationId xmlns:a16="http://schemas.microsoft.com/office/drawing/2014/main" id="{02CCF1C6-542D-D2CC-2681-B83E22552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147" y="31823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>
            <a:extLst>
              <a:ext uri="{FF2B5EF4-FFF2-40B4-BE49-F238E27FC236}">
                <a16:creationId xmlns:a16="http://schemas.microsoft.com/office/drawing/2014/main" id="{D2BA7032-1A00-0E24-E94D-EEEDE86D6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547" y="31729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2">
            <a:extLst>
              <a:ext uri="{FF2B5EF4-FFF2-40B4-BE49-F238E27FC236}">
                <a16:creationId xmlns:a16="http://schemas.microsoft.com/office/drawing/2014/main" id="{8AF68A41-89D3-BA5B-4B34-119E70F92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947" y="31634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2">
            <a:extLst>
              <a:ext uri="{FF2B5EF4-FFF2-40B4-BE49-F238E27FC236}">
                <a16:creationId xmlns:a16="http://schemas.microsoft.com/office/drawing/2014/main" id="{00F28794-9D6F-C171-65DE-52E72DCD0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347" y="31175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>
            <a:extLst>
              <a:ext uri="{FF2B5EF4-FFF2-40B4-BE49-F238E27FC236}">
                <a16:creationId xmlns:a16="http://schemas.microsoft.com/office/drawing/2014/main" id="{2D7A0679-996C-D76A-B8D6-EA4A9A0C3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47" y="323715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그래픽 1043" descr="남성 요리사 단색으로 채워진">
            <a:extLst>
              <a:ext uri="{FF2B5EF4-FFF2-40B4-BE49-F238E27FC236}">
                <a16:creationId xmlns:a16="http://schemas.microsoft.com/office/drawing/2014/main" id="{7A62BFAC-B963-6A2F-6B67-41654E517E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35360" y="9051"/>
            <a:ext cx="815756" cy="815756"/>
          </a:xfrm>
          <a:prstGeom prst="rect">
            <a:avLst/>
          </a:prstGeom>
        </p:spPr>
      </p:pic>
      <p:grpSp>
        <p:nvGrpSpPr>
          <p:cNvPr id="1099" name="그룹 1098">
            <a:extLst>
              <a:ext uri="{FF2B5EF4-FFF2-40B4-BE49-F238E27FC236}">
                <a16:creationId xmlns:a16="http://schemas.microsoft.com/office/drawing/2014/main" id="{716E78FA-E4EE-F885-2A09-C7A5C0EA31AA}"/>
              </a:ext>
            </a:extLst>
          </p:cNvPr>
          <p:cNvGrpSpPr/>
          <p:nvPr/>
        </p:nvGrpSpPr>
        <p:grpSpPr>
          <a:xfrm>
            <a:off x="2461751" y="2496546"/>
            <a:ext cx="1490814" cy="1109584"/>
            <a:chOff x="2205405" y="2954911"/>
            <a:chExt cx="1786123" cy="1263559"/>
          </a:xfrm>
        </p:grpSpPr>
        <p:sp>
          <p:nvSpPr>
            <p:cNvPr id="1053" name="순서도: 자기 디스크 1052">
              <a:extLst>
                <a:ext uri="{FF2B5EF4-FFF2-40B4-BE49-F238E27FC236}">
                  <a16:creationId xmlns:a16="http://schemas.microsoft.com/office/drawing/2014/main" id="{D2F9D1C2-AB3E-AA41-BC20-64E946C686B9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8" name="타원 1047">
              <a:extLst>
                <a:ext uri="{FF2B5EF4-FFF2-40B4-BE49-F238E27FC236}">
                  <a16:creationId xmlns:a16="http://schemas.microsoft.com/office/drawing/2014/main" id="{D60542B2-CE10-DC42-41B3-1719B28DFF3F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54" name="타원 1053">
            <a:extLst>
              <a:ext uri="{FF2B5EF4-FFF2-40B4-BE49-F238E27FC236}">
                <a16:creationId xmlns:a16="http://schemas.microsoft.com/office/drawing/2014/main" id="{AB1AEA2D-3620-C5C1-91E6-1EE3183DF4DC}"/>
              </a:ext>
            </a:extLst>
          </p:cNvPr>
          <p:cNvSpPr/>
          <p:nvPr/>
        </p:nvSpPr>
        <p:spPr>
          <a:xfrm>
            <a:off x="5662427" y="657926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55" name="타원 1054">
            <a:extLst>
              <a:ext uri="{FF2B5EF4-FFF2-40B4-BE49-F238E27FC236}">
                <a16:creationId xmlns:a16="http://schemas.microsoft.com/office/drawing/2014/main" id="{7820CED0-E37A-4690-9B19-7CC7BAE7A638}"/>
              </a:ext>
            </a:extLst>
          </p:cNvPr>
          <p:cNvSpPr/>
          <p:nvPr/>
        </p:nvSpPr>
        <p:spPr>
          <a:xfrm>
            <a:off x="6622321" y="656150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056" name="타원 1055">
            <a:extLst>
              <a:ext uri="{FF2B5EF4-FFF2-40B4-BE49-F238E27FC236}">
                <a16:creationId xmlns:a16="http://schemas.microsoft.com/office/drawing/2014/main" id="{FBDDA0E7-EA02-291E-E1D7-916C0FA35A33}"/>
              </a:ext>
            </a:extLst>
          </p:cNvPr>
          <p:cNvSpPr/>
          <p:nvPr/>
        </p:nvSpPr>
        <p:spPr>
          <a:xfrm>
            <a:off x="7557014" y="663443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58" name="순서도: 자기 디스크 1057">
            <a:extLst>
              <a:ext uri="{FF2B5EF4-FFF2-40B4-BE49-F238E27FC236}">
                <a16:creationId xmlns:a16="http://schemas.microsoft.com/office/drawing/2014/main" id="{0D53F15F-8F8F-8BB3-CC4F-6188B43CD136}"/>
              </a:ext>
            </a:extLst>
          </p:cNvPr>
          <p:cNvSpPr/>
          <p:nvPr/>
        </p:nvSpPr>
        <p:spPr>
          <a:xfrm>
            <a:off x="3873735" y="3061985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9" name="순서도: 자기 디스크 1058">
            <a:extLst>
              <a:ext uri="{FF2B5EF4-FFF2-40B4-BE49-F238E27FC236}">
                <a16:creationId xmlns:a16="http://schemas.microsoft.com/office/drawing/2014/main" id="{5A982910-8A9B-1C82-4E41-BFD0D141CF4D}"/>
              </a:ext>
            </a:extLst>
          </p:cNvPr>
          <p:cNvSpPr/>
          <p:nvPr/>
        </p:nvSpPr>
        <p:spPr>
          <a:xfrm>
            <a:off x="1892284" y="3085789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1" name="그룹 1060">
            <a:extLst>
              <a:ext uri="{FF2B5EF4-FFF2-40B4-BE49-F238E27FC236}">
                <a16:creationId xmlns:a16="http://schemas.microsoft.com/office/drawing/2014/main" id="{01FB772F-374F-19E9-0E1E-3DD5ABBD95F1}"/>
              </a:ext>
            </a:extLst>
          </p:cNvPr>
          <p:cNvGrpSpPr/>
          <p:nvPr/>
        </p:nvGrpSpPr>
        <p:grpSpPr>
          <a:xfrm>
            <a:off x="2496456" y="4243"/>
            <a:ext cx="1386760" cy="1626705"/>
            <a:chOff x="2449393" y="0"/>
            <a:chExt cx="1459149" cy="1711619"/>
          </a:xfrm>
        </p:grpSpPr>
        <p:sp>
          <p:nvSpPr>
            <p:cNvPr id="1062" name="직사각형 1061">
              <a:extLst>
                <a:ext uri="{FF2B5EF4-FFF2-40B4-BE49-F238E27FC236}">
                  <a16:creationId xmlns:a16="http://schemas.microsoft.com/office/drawing/2014/main" id="{A4BB667B-AC43-F4C9-2D11-9C06E9F7B8D3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3" name="직사각형 1062">
              <a:extLst>
                <a:ext uri="{FF2B5EF4-FFF2-40B4-BE49-F238E27FC236}">
                  <a16:creationId xmlns:a16="http://schemas.microsoft.com/office/drawing/2014/main" id="{24EC2146-CB0D-E30B-4533-828E059B48F3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4" name="직사각형 1063">
              <a:extLst>
                <a:ext uri="{FF2B5EF4-FFF2-40B4-BE49-F238E27FC236}">
                  <a16:creationId xmlns:a16="http://schemas.microsoft.com/office/drawing/2014/main" id="{4B581173-7C06-E5A2-871C-A9C0513DA182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5" name="직사각형 1064">
              <a:extLst>
                <a:ext uri="{FF2B5EF4-FFF2-40B4-BE49-F238E27FC236}">
                  <a16:creationId xmlns:a16="http://schemas.microsoft.com/office/drawing/2014/main" id="{D7DFFFA4-B329-142B-C424-FCE83F783FDE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67" name="Picture 2">
            <a:extLst>
              <a:ext uri="{FF2B5EF4-FFF2-40B4-BE49-F238E27FC236}">
                <a16:creationId xmlns:a16="http://schemas.microsoft.com/office/drawing/2014/main" id="{A30850CE-7E08-A891-BB90-83AEA617B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4803" y="883881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8" name="Picture 2">
            <a:extLst>
              <a:ext uri="{FF2B5EF4-FFF2-40B4-BE49-F238E27FC236}">
                <a16:creationId xmlns:a16="http://schemas.microsoft.com/office/drawing/2014/main" id="{F53AFD66-F32D-960D-0847-833E2A8E7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203" y="88293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9" name="Picture 2">
            <a:extLst>
              <a:ext uri="{FF2B5EF4-FFF2-40B4-BE49-F238E27FC236}">
                <a16:creationId xmlns:a16="http://schemas.microsoft.com/office/drawing/2014/main" id="{0CB48A39-0BE1-7F09-3098-4EFF9F433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603" y="88199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0" name="Picture 2">
            <a:extLst>
              <a:ext uri="{FF2B5EF4-FFF2-40B4-BE49-F238E27FC236}">
                <a16:creationId xmlns:a16="http://schemas.microsoft.com/office/drawing/2014/main" id="{0F0A05BE-F8CB-4691-0D97-9BEE957FD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003" y="87739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1" name="Picture 2">
            <a:extLst>
              <a:ext uri="{FF2B5EF4-FFF2-40B4-BE49-F238E27FC236}">
                <a16:creationId xmlns:a16="http://schemas.microsoft.com/office/drawing/2014/main" id="{07EB759F-4BE8-4E8E-2F5E-F122A1C82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403" y="86990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2" name="Picture 2">
            <a:extLst>
              <a:ext uri="{FF2B5EF4-FFF2-40B4-BE49-F238E27FC236}">
                <a16:creationId xmlns:a16="http://schemas.microsoft.com/office/drawing/2014/main" id="{041823CE-2DFE-0CEF-E7C2-E5D83481B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169" y="326291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3" name="Picture 2">
            <a:extLst>
              <a:ext uri="{FF2B5EF4-FFF2-40B4-BE49-F238E27FC236}">
                <a16:creationId xmlns:a16="http://schemas.microsoft.com/office/drawing/2014/main" id="{F418F311-9EF9-ED09-13E6-2502520B3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0569" y="32534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4" name="Picture 2">
            <a:extLst>
              <a:ext uri="{FF2B5EF4-FFF2-40B4-BE49-F238E27FC236}">
                <a16:creationId xmlns:a16="http://schemas.microsoft.com/office/drawing/2014/main" id="{BA09A757-7357-2EE4-580F-49B9DDADB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969" y="32440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5" name="Picture 2">
            <a:extLst>
              <a:ext uri="{FF2B5EF4-FFF2-40B4-BE49-F238E27FC236}">
                <a16:creationId xmlns:a16="http://schemas.microsoft.com/office/drawing/2014/main" id="{3D9C0BB7-F6CB-B01A-78F6-769A01D74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369" y="31980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6" name="Picture 2">
            <a:extLst>
              <a:ext uri="{FF2B5EF4-FFF2-40B4-BE49-F238E27FC236}">
                <a16:creationId xmlns:a16="http://schemas.microsoft.com/office/drawing/2014/main" id="{C7CE9C44-E8E3-DFEF-0F4D-40F30D008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769" y="331772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7" name="타원 1076">
            <a:extLst>
              <a:ext uri="{FF2B5EF4-FFF2-40B4-BE49-F238E27FC236}">
                <a16:creationId xmlns:a16="http://schemas.microsoft.com/office/drawing/2014/main" id="{6B2B0265-F125-9AA3-EBD0-1FCBB3783C84}"/>
              </a:ext>
            </a:extLst>
          </p:cNvPr>
          <p:cNvSpPr/>
          <p:nvPr/>
        </p:nvSpPr>
        <p:spPr>
          <a:xfrm>
            <a:off x="4810476" y="1253745"/>
            <a:ext cx="380917" cy="372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맥</a:t>
            </a:r>
          </a:p>
        </p:txBody>
      </p:sp>
      <p:sp>
        <p:nvSpPr>
          <p:cNvPr id="1078" name="타원 1077">
            <a:extLst>
              <a:ext uri="{FF2B5EF4-FFF2-40B4-BE49-F238E27FC236}">
                <a16:creationId xmlns:a16="http://schemas.microsoft.com/office/drawing/2014/main" id="{F62F8A36-23FB-AC76-E199-3D14479763E0}"/>
              </a:ext>
            </a:extLst>
          </p:cNvPr>
          <p:cNvSpPr/>
          <p:nvPr/>
        </p:nvSpPr>
        <p:spPr>
          <a:xfrm>
            <a:off x="3461160" y="1279869"/>
            <a:ext cx="360564" cy="348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소</a:t>
            </a:r>
          </a:p>
        </p:txBody>
      </p:sp>
      <p:grpSp>
        <p:nvGrpSpPr>
          <p:cNvPr id="1100" name="그룹 1099">
            <a:extLst>
              <a:ext uri="{FF2B5EF4-FFF2-40B4-BE49-F238E27FC236}">
                <a16:creationId xmlns:a16="http://schemas.microsoft.com/office/drawing/2014/main" id="{0C0724EC-1421-E8A4-A46D-CAEF65E37E16}"/>
              </a:ext>
            </a:extLst>
          </p:cNvPr>
          <p:cNvGrpSpPr/>
          <p:nvPr/>
        </p:nvGrpSpPr>
        <p:grpSpPr>
          <a:xfrm>
            <a:off x="2616263" y="4225361"/>
            <a:ext cx="1490814" cy="1109584"/>
            <a:chOff x="2205405" y="2954911"/>
            <a:chExt cx="1786123" cy="1263559"/>
          </a:xfrm>
        </p:grpSpPr>
        <p:sp>
          <p:nvSpPr>
            <p:cNvPr id="1101" name="순서도: 자기 디스크 1100">
              <a:extLst>
                <a:ext uri="{FF2B5EF4-FFF2-40B4-BE49-F238E27FC236}">
                  <a16:creationId xmlns:a16="http://schemas.microsoft.com/office/drawing/2014/main" id="{CB5F5AB3-34B3-65FD-92AD-A9DBFAE28F1E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2" name="타원 1101">
              <a:extLst>
                <a:ext uri="{FF2B5EF4-FFF2-40B4-BE49-F238E27FC236}">
                  <a16:creationId xmlns:a16="http://schemas.microsoft.com/office/drawing/2014/main" id="{DFD351B1-BA16-A91D-EEDE-B2CE38D3468B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03" name="순서도: 자기 디스크 1102">
            <a:extLst>
              <a:ext uri="{FF2B5EF4-FFF2-40B4-BE49-F238E27FC236}">
                <a16:creationId xmlns:a16="http://schemas.microsoft.com/office/drawing/2014/main" id="{A85DD159-DC04-45E1-D35A-195A81051C47}"/>
              </a:ext>
            </a:extLst>
          </p:cNvPr>
          <p:cNvSpPr/>
          <p:nvPr/>
        </p:nvSpPr>
        <p:spPr>
          <a:xfrm>
            <a:off x="4028247" y="4790800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4" name="순서도: 자기 디스크 1103">
            <a:extLst>
              <a:ext uri="{FF2B5EF4-FFF2-40B4-BE49-F238E27FC236}">
                <a16:creationId xmlns:a16="http://schemas.microsoft.com/office/drawing/2014/main" id="{06589D76-7340-6CF0-AC10-53ED213006D3}"/>
              </a:ext>
            </a:extLst>
          </p:cNvPr>
          <p:cNvSpPr/>
          <p:nvPr/>
        </p:nvSpPr>
        <p:spPr>
          <a:xfrm>
            <a:off x="2046796" y="4814604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05" name="그룹 1104">
            <a:extLst>
              <a:ext uri="{FF2B5EF4-FFF2-40B4-BE49-F238E27FC236}">
                <a16:creationId xmlns:a16="http://schemas.microsoft.com/office/drawing/2014/main" id="{EF45C47D-6CF8-9CCD-6CE3-1B8F127AF425}"/>
              </a:ext>
            </a:extLst>
          </p:cNvPr>
          <p:cNvGrpSpPr/>
          <p:nvPr/>
        </p:nvGrpSpPr>
        <p:grpSpPr>
          <a:xfrm>
            <a:off x="7483647" y="4216251"/>
            <a:ext cx="1490814" cy="1109584"/>
            <a:chOff x="2205405" y="2954911"/>
            <a:chExt cx="1786123" cy="1263559"/>
          </a:xfrm>
        </p:grpSpPr>
        <p:sp>
          <p:nvSpPr>
            <p:cNvPr id="1106" name="순서도: 자기 디스크 1105">
              <a:extLst>
                <a:ext uri="{FF2B5EF4-FFF2-40B4-BE49-F238E27FC236}">
                  <a16:creationId xmlns:a16="http://schemas.microsoft.com/office/drawing/2014/main" id="{608FB88F-0CB0-406F-32DD-99903C1B361D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7" name="타원 1106">
              <a:extLst>
                <a:ext uri="{FF2B5EF4-FFF2-40B4-BE49-F238E27FC236}">
                  <a16:creationId xmlns:a16="http://schemas.microsoft.com/office/drawing/2014/main" id="{F023BB18-EC35-7E76-0CAC-6D6F329D1325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08" name="순서도: 자기 디스크 1107">
            <a:extLst>
              <a:ext uri="{FF2B5EF4-FFF2-40B4-BE49-F238E27FC236}">
                <a16:creationId xmlns:a16="http://schemas.microsoft.com/office/drawing/2014/main" id="{CEFE3593-03D9-7288-A83D-795705A3E3DB}"/>
              </a:ext>
            </a:extLst>
          </p:cNvPr>
          <p:cNvSpPr/>
          <p:nvPr/>
        </p:nvSpPr>
        <p:spPr>
          <a:xfrm>
            <a:off x="8895631" y="4781690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9" name="순서도: 자기 디스크 1108">
            <a:extLst>
              <a:ext uri="{FF2B5EF4-FFF2-40B4-BE49-F238E27FC236}">
                <a16:creationId xmlns:a16="http://schemas.microsoft.com/office/drawing/2014/main" id="{BB549CB1-397E-BFF8-DC9B-F3701E93D899}"/>
              </a:ext>
            </a:extLst>
          </p:cNvPr>
          <p:cNvSpPr/>
          <p:nvPr/>
        </p:nvSpPr>
        <p:spPr>
          <a:xfrm>
            <a:off x="6914180" y="4805494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10" name="그룹 1109">
            <a:extLst>
              <a:ext uri="{FF2B5EF4-FFF2-40B4-BE49-F238E27FC236}">
                <a16:creationId xmlns:a16="http://schemas.microsoft.com/office/drawing/2014/main" id="{E1BBC9C0-C886-ED68-41F7-669C0D090B00}"/>
              </a:ext>
            </a:extLst>
          </p:cNvPr>
          <p:cNvGrpSpPr/>
          <p:nvPr/>
        </p:nvGrpSpPr>
        <p:grpSpPr>
          <a:xfrm>
            <a:off x="7417447" y="2324292"/>
            <a:ext cx="1490814" cy="1109584"/>
            <a:chOff x="2205405" y="2954911"/>
            <a:chExt cx="1786123" cy="1263559"/>
          </a:xfrm>
        </p:grpSpPr>
        <p:sp>
          <p:nvSpPr>
            <p:cNvPr id="1111" name="순서도: 자기 디스크 1110">
              <a:extLst>
                <a:ext uri="{FF2B5EF4-FFF2-40B4-BE49-F238E27FC236}">
                  <a16:creationId xmlns:a16="http://schemas.microsoft.com/office/drawing/2014/main" id="{BEE46FED-C03C-A986-6F08-9EA269A2FDD3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2" name="타원 1111">
              <a:extLst>
                <a:ext uri="{FF2B5EF4-FFF2-40B4-BE49-F238E27FC236}">
                  <a16:creationId xmlns:a16="http://schemas.microsoft.com/office/drawing/2014/main" id="{F08CF708-AA2B-1C4B-EB1B-4238DEF0BDFE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13" name="순서도: 자기 디스크 1112">
            <a:extLst>
              <a:ext uri="{FF2B5EF4-FFF2-40B4-BE49-F238E27FC236}">
                <a16:creationId xmlns:a16="http://schemas.microsoft.com/office/drawing/2014/main" id="{10915505-0FA6-744D-69C9-9FDF189F9EE3}"/>
              </a:ext>
            </a:extLst>
          </p:cNvPr>
          <p:cNvSpPr/>
          <p:nvPr/>
        </p:nvSpPr>
        <p:spPr>
          <a:xfrm>
            <a:off x="8829431" y="2889731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4" name="순서도: 자기 디스크 1113">
            <a:extLst>
              <a:ext uri="{FF2B5EF4-FFF2-40B4-BE49-F238E27FC236}">
                <a16:creationId xmlns:a16="http://schemas.microsoft.com/office/drawing/2014/main" id="{38F9BCD8-0884-5D3D-EF65-3D67932288F4}"/>
              </a:ext>
            </a:extLst>
          </p:cNvPr>
          <p:cNvSpPr/>
          <p:nvPr/>
        </p:nvSpPr>
        <p:spPr>
          <a:xfrm>
            <a:off x="6847980" y="2913535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5" name="순서도: 자기 디스크 1114">
            <a:extLst>
              <a:ext uri="{FF2B5EF4-FFF2-40B4-BE49-F238E27FC236}">
                <a16:creationId xmlns:a16="http://schemas.microsoft.com/office/drawing/2014/main" id="{AB1EA00B-2DAC-30DB-F73D-EBB085B9E4AF}"/>
              </a:ext>
            </a:extLst>
          </p:cNvPr>
          <p:cNvSpPr/>
          <p:nvPr/>
        </p:nvSpPr>
        <p:spPr>
          <a:xfrm>
            <a:off x="7867900" y="3259618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6" name="직사각형 1115">
            <a:extLst>
              <a:ext uri="{FF2B5EF4-FFF2-40B4-BE49-F238E27FC236}">
                <a16:creationId xmlns:a16="http://schemas.microsoft.com/office/drawing/2014/main" id="{F043524C-CDCC-6B1E-7114-7656F51099A3}"/>
              </a:ext>
            </a:extLst>
          </p:cNvPr>
          <p:cNvSpPr/>
          <p:nvPr/>
        </p:nvSpPr>
        <p:spPr>
          <a:xfrm rot="5400000">
            <a:off x="-2433691" y="3357113"/>
            <a:ext cx="6812373" cy="150616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7" name="직사각형 1116">
            <a:extLst>
              <a:ext uri="{FF2B5EF4-FFF2-40B4-BE49-F238E27FC236}">
                <a16:creationId xmlns:a16="http://schemas.microsoft.com/office/drawing/2014/main" id="{ECF9CD4A-532B-C13E-17FC-319EF20AC9C5}"/>
              </a:ext>
            </a:extLst>
          </p:cNvPr>
          <p:cNvSpPr/>
          <p:nvPr/>
        </p:nvSpPr>
        <p:spPr>
          <a:xfrm rot="5400000">
            <a:off x="7909392" y="4317284"/>
            <a:ext cx="4831005" cy="177978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8" name="직사각형 1117">
            <a:extLst>
              <a:ext uri="{FF2B5EF4-FFF2-40B4-BE49-F238E27FC236}">
                <a16:creationId xmlns:a16="http://schemas.microsoft.com/office/drawing/2014/main" id="{D320DD1B-F7C4-BEC8-EA47-91F79A6D2C6D}"/>
              </a:ext>
            </a:extLst>
          </p:cNvPr>
          <p:cNvSpPr/>
          <p:nvPr/>
        </p:nvSpPr>
        <p:spPr>
          <a:xfrm>
            <a:off x="897188" y="6721259"/>
            <a:ext cx="9512654" cy="163447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21" name="그룹 1120">
            <a:extLst>
              <a:ext uri="{FF2B5EF4-FFF2-40B4-BE49-F238E27FC236}">
                <a16:creationId xmlns:a16="http://schemas.microsoft.com/office/drawing/2014/main" id="{27F253DD-3301-3948-D22D-C243635B47F9}"/>
              </a:ext>
            </a:extLst>
          </p:cNvPr>
          <p:cNvGrpSpPr/>
          <p:nvPr/>
        </p:nvGrpSpPr>
        <p:grpSpPr>
          <a:xfrm>
            <a:off x="1075282" y="3750"/>
            <a:ext cx="1386760" cy="1626705"/>
            <a:chOff x="2449393" y="0"/>
            <a:chExt cx="1459149" cy="1711619"/>
          </a:xfrm>
        </p:grpSpPr>
        <p:sp>
          <p:nvSpPr>
            <p:cNvPr id="1122" name="직사각형 1121">
              <a:extLst>
                <a:ext uri="{FF2B5EF4-FFF2-40B4-BE49-F238E27FC236}">
                  <a16:creationId xmlns:a16="http://schemas.microsoft.com/office/drawing/2014/main" id="{69EE28D4-FBA1-A503-780D-E1CF5035D904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3" name="직사각형 1122">
              <a:extLst>
                <a:ext uri="{FF2B5EF4-FFF2-40B4-BE49-F238E27FC236}">
                  <a16:creationId xmlns:a16="http://schemas.microsoft.com/office/drawing/2014/main" id="{E8D66AB3-D366-FCEC-ED64-0777345E397D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4" name="직사각형 1123">
              <a:extLst>
                <a:ext uri="{FF2B5EF4-FFF2-40B4-BE49-F238E27FC236}">
                  <a16:creationId xmlns:a16="http://schemas.microsoft.com/office/drawing/2014/main" id="{ACD01908-58B2-974A-031B-DE5403033719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5" name="직사각형 1124">
              <a:extLst>
                <a:ext uri="{FF2B5EF4-FFF2-40B4-BE49-F238E27FC236}">
                  <a16:creationId xmlns:a16="http://schemas.microsoft.com/office/drawing/2014/main" id="{2089C10E-5AC0-412F-B4F1-80090AEC1D74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26" name="Picture 2">
            <a:extLst>
              <a:ext uri="{FF2B5EF4-FFF2-40B4-BE49-F238E27FC236}">
                <a16:creationId xmlns:a16="http://schemas.microsoft.com/office/drawing/2014/main" id="{F68E1E7F-7353-A02A-C930-1B1DB09D2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29" y="883388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" name="Picture 2">
            <a:extLst>
              <a:ext uri="{FF2B5EF4-FFF2-40B4-BE49-F238E27FC236}">
                <a16:creationId xmlns:a16="http://schemas.microsoft.com/office/drawing/2014/main" id="{6E8275EC-F2A1-D52F-881C-A6820F38C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029" y="88244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8" name="Picture 2">
            <a:extLst>
              <a:ext uri="{FF2B5EF4-FFF2-40B4-BE49-F238E27FC236}">
                <a16:creationId xmlns:a16="http://schemas.microsoft.com/office/drawing/2014/main" id="{173D2C63-E18B-62A8-5DF8-6117A092E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429" y="88150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9" name="Picture 2">
            <a:extLst>
              <a:ext uri="{FF2B5EF4-FFF2-40B4-BE49-F238E27FC236}">
                <a16:creationId xmlns:a16="http://schemas.microsoft.com/office/drawing/2014/main" id="{4591EB7F-C7F7-679A-78BF-C8720F963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829" y="87690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0" name="Picture 2">
            <a:extLst>
              <a:ext uri="{FF2B5EF4-FFF2-40B4-BE49-F238E27FC236}">
                <a16:creationId xmlns:a16="http://schemas.microsoft.com/office/drawing/2014/main" id="{AF70C203-923D-4789-4077-E047093080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229" y="86941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1" name="Picture 2">
            <a:extLst>
              <a:ext uri="{FF2B5EF4-FFF2-40B4-BE49-F238E27FC236}">
                <a16:creationId xmlns:a16="http://schemas.microsoft.com/office/drawing/2014/main" id="{81D975C1-27AF-CCCF-29F9-158CD4F58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995" y="325798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2" name="Picture 2">
            <a:extLst>
              <a:ext uri="{FF2B5EF4-FFF2-40B4-BE49-F238E27FC236}">
                <a16:creationId xmlns:a16="http://schemas.microsoft.com/office/drawing/2014/main" id="{BABEE4C8-AF40-B2A1-6723-9661E754A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395" y="32485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3" name="Picture 2">
            <a:extLst>
              <a:ext uri="{FF2B5EF4-FFF2-40B4-BE49-F238E27FC236}">
                <a16:creationId xmlns:a16="http://schemas.microsoft.com/office/drawing/2014/main" id="{E145799B-0518-1517-EA99-01F8A166C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795" y="32391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4" name="Picture 2">
            <a:extLst>
              <a:ext uri="{FF2B5EF4-FFF2-40B4-BE49-F238E27FC236}">
                <a16:creationId xmlns:a16="http://schemas.microsoft.com/office/drawing/2014/main" id="{20FE9EA0-FBCA-CB12-724C-6C8650351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4195" y="31931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5" name="Picture 2">
            <a:extLst>
              <a:ext uri="{FF2B5EF4-FFF2-40B4-BE49-F238E27FC236}">
                <a16:creationId xmlns:a16="http://schemas.microsoft.com/office/drawing/2014/main" id="{17789F46-FF8D-9F0F-EECE-91A7162FD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595" y="331279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6" name="타원 1135">
            <a:extLst>
              <a:ext uri="{FF2B5EF4-FFF2-40B4-BE49-F238E27FC236}">
                <a16:creationId xmlns:a16="http://schemas.microsoft.com/office/drawing/2014/main" id="{AA8E30B6-2E2D-EE58-1F08-05742E45B24C}"/>
              </a:ext>
            </a:extLst>
          </p:cNvPr>
          <p:cNvSpPr/>
          <p:nvPr/>
        </p:nvSpPr>
        <p:spPr>
          <a:xfrm>
            <a:off x="2039986" y="1279376"/>
            <a:ext cx="360564" cy="348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와</a:t>
            </a:r>
          </a:p>
        </p:txBody>
      </p:sp>
      <p:sp>
        <p:nvSpPr>
          <p:cNvPr id="1137" name="직사각형 1136">
            <a:extLst>
              <a:ext uri="{FF2B5EF4-FFF2-40B4-BE49-F238E27FC236}">
                <a16:creationId xmlns:a16="http://schemas.microsoft.com/office/drawing/2014/main" id="{870D8E7D-6A36-807F-D03D-2D9A5D6E80D1}"/>
              </a:ext>
            </a:extLst>
          </p:cNvPr>
          <p:cNvSpPr/>
          <p:nvPr/>
        </p:nvSpPr>
        <p:spPr>
          <a:xfrm>
            <a:off x="9323082" y="238440"/>
            <a:ext cx="656049" cy="8080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  <a:scene3d>
            <a:camera prst="perspectiveBelow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3A08F1B-51C6-7C52-139A-A4309E4C78DD}"/>
              </a:ext>
            </a:extLst>
          </p:cNvPr>
          <p:cNvSpPr/>
          <p:nvPr/>
        </p:nvSpPr>
        <p:spPr>
          <a:xfrm>
            <a:off x="-5" y="-51000"/>
            <a:ext cx="12192005" cy="6935706"/>
          </a:xfrm>
          <a:prstGeom prst="rect">
            <a:avLst/>
          </a:prstGeom>
          <a:gradFill>
            <a:gsLst>
              <a:gs pos="0">
                <a:schemeClr val="tx1">
                  <a:alpha val="29000"/>
                </a:schemeClr>
              </a:gs>
              <a:gs pos="100000">
                <a:schemeClr val="accent2">
                  <a:lumMod val="50000"/>
                  <a:alpha val="3200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7" name="사다리꼴 1046">
            <a:extLst>
              <a:ext uri="{FF2B5EF4-FFF2-40B4-BE49-F238E27FC236}">
                <a16:creationId xmlns:a16="http://schemas.microsoft.com/office/drawing/2014/main" id="{482288B1-BE56-7FA9-52E4-B3647B07A707}"/>
              </a:ext>
            </a:extLst>
          </p:cNvPr>
          <p:cNvSpPr/>
          <p:nvPr/>
        </p:nvSpPr>
        <p:spPr>
          <a:xfrm>
            <a:off x="5014074" y="26234"/>
            <a:ext cx="3809378" cy="1723167"/>
          </a:xfrm>
          <a:prstGeom prst="trapezoid">
            <a:avLst/>
          </a:prstGeom>
          <a:gradFill>
            <a:gsLst>
              <a:gs pos="56000">
                <a:srgbClr val="E7C966">
                  <a:alpha val="30000"/>
                  <a:lumMod val="99000"/>
                  <a:lumOff val="1000"/>
                </a:srgbClr>
              </a:gs>
              <a:gs pos="0">
                <a:schemeClr val="accent4">
                  <a:alpha val="4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5" name="사다리꼴 1044">
            <a:extLst>
              <a:ext uri="{FF2B5EF4-FFF2-40B4-BE49-F238E27FC236}">
                <a16:creationId xmlns:a16="http://schemas.microsoft.com/office/drawing/2014/main" id="{82252071-DEF8-DA1C-D7E7-03613AAD5933}"/>
              </a:ext>
            </a:extLst>
          </p:cNvPr>
          <p:cNvSpPr/>
          <p:nvPr/>
        </p:nvSpPr>
        <p:spPr>
          <a:xfrm rot="5400000">
            <a:off x="8326717" y="47036"/>
            <a:ext cx="3160756" cy="2066449"/>
          </a:xfrm>
          <a:prstGeom prst="trapezoid">
            <a:avLst/>
          </a:prstGeom>
          <a:gradFill>
            <a:gsLst>
              <a:gs pos="56000">
                <a:srgbClr val="E7C966">
                  <a:alpha val="30000"/>
                  <a:lumMod val="99000"/>
                  <a:lumOff val="1000"/>
                </a:srgbClr>
              </a:gs>
              <a:gs pos="0">
                <a:schemeClr val="accent4">
                  <a:alpha val="4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56" name="그룹 1155">
            <a:extLst>
              <a:ext uri="{FF2B5EF4-FFF2-40B4-BE49-F238E27FC236}">
                <a16:creationId xmlns:a16="http://schemas.microsoft.com/office/drawing/2014/main" id="{36F73936-31D7-A210-9C95-C589A63A504A}"/>
              </a:ext>
            </a:extLst>
          </p:cNvPr>
          <p:cNvGrpSpPr/>
          <p:nvPr/>
        </p:nvGrpSpPr>
        <p:grpSpPr>
          <a:xfrm>
            <a:off x="10510411" y="41743"/>
            <a:ext cx="1581843" cy="566222"/>
            <a:chOff x="7931451" y="-22343"/>
            <a:chExt cx="1581843" cy="619641"/>
          </a:xfrm>
        </p:grpSpPr>
        <p:sp>
          <p:nvSpPr>
            <p:cNvPr id="1142" name="모서리가 둥근 직사각형 42">
              <a:extLst>
                <a:ext uri="{FF2B5EF4-FFF2-40B4-BE49-F238E27FC236}">
                  <a16:creationId xmlns:a16="http://schemas.microsoft.com/office/drawing/2014/main" id="{E2F0C636-72A9-F03D-0510-E556206F47CD}"/>
                </a:ext>
              </a:extLst>
            </p:cNvPr>
            <p:cNvSpPr/>
            <p:nvPr/>
          </p:nvSpPr>
          <p:spPr>
            <a:xfrm>
              <a:off x="7931451" y="-22343"/>
              <a:ext cx="1581843" cy="619641"/>
            </a:xfrm>
            <a:prstGeom prst="roundRect">
              <a:avLst>
                <a:gd name="adj" fmla="val 31583"/>
              </a:avLst>
            </a:prstGeom>
            <a:solidFill>
              <a:schemeClr val="bg1">
                <a:alpha val="78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148" name="그룹 1147">
              <a:extLst>
                <a:ext uri="{FF2B5EF4-FFF2-40B4-BE49-F238E27FC236}">
                  <a16:creationId xmlns:a16="http://schemas.microsoft.com/office/drawing/2014/main" id="{BAC91997-A8F4-7335-2671-B1ABD297C46E}"/>
                </a:ext>
              </a:extLst>
            </p:cNvPr>
            <p:cNvGrpSpPr/>
            <p:nvPr/>
          </p:nvGrpSpPr>
          <p:grpSpPr>
            <a:xfrm>
              <a:off x="8234736" y="77117"/>
              <a:ext cx="1082943" cy="422167"/>
              <a:chOff x="10980164" y="6190986"/>
              <a:chExt cx="1082943" cy="422167"/>
            </a:xfrm>
          </p:grpSpPr>
          <p:grpSp>
            <p:nvGrpSpPr>
              <p:cNvPr id="1149" name="그룹 1148">
                <a:extLst>
                  <a:ext uri="{FF2B5EF4-FFF2-40B4-BE49-F238E27FC236}">
                    <a16:creationId xmlns:a16="http://schemas.microsoft.com/office/drawing/2014/main" id="{B7C5D6D3-3B66-209F-EBB8-6439A0522EFD}"/>
                  </a:ext>
                </a:extLst>
              </p:cNvPr>
              <p:cNvGrpSpPr/>
              <p:nvPr/>
            </p:nvGrpSpPr>
            <p:grpSpPr>
              <a:xfrm>
                <a:off x="11635026" y="6194224"/>
                <a:ext cx="428081" cy="418929"/>
                <a:chOff x="9042956" y="5808406"/>
                <a:chExt cx="480074" cy="469810"/>
              </a:xfrm>
            </p:grpSpPr>
            <p:sp>
              <p:nvSpPr>
                <p:cNvPr id="1152" name="타원 1151">
                  <a:extLst>
                    <a:ext uri="{FF2B5EF4-FFF2-40B4-BE49-F238E27FC236}">
                      <a16:creationId xmlns:a16="http://schemas.microsoft.com/office/drawing/2014/main" id="{06C952C4-0EFB-E195-1B3F-24BBCD6AB11D}"/>
                    </a:ext>
                  </a:extLst>
                </p:cNvPr>
                <p:cNvSpPr/>
                <p:nvPr/>
              </p:nvSpPr>
              <p:spPr>
                <a:xfrm>
                  <a:off x="9042956" y="5808406"/>
                  <a:ext cx="480074" cy="469810"/>
                </a:xfrm>
                <a:prstGeom prst="ellipse">
                  <a:avLst/>
                </a:prstGeom>
                <a:gradFill flip="none" rotWithShape="1">
                  <a:gsLst>
                    <a:gs pos="50441">
                      <a:srgbClr val="FF98A7"/>
                    </a:gs>
                    <a:gs pos="21000">
                      <a:srgbClr val="FF85BC"/>
                    </a:gs>
                    <a:gs pos="80000">
                      <a:schemeClr val="accent4">
                        <a:lumMod val="20000"/>
                        <a:lumOff val="8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28575"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153" name="Picture 2" descr="톱니 바퀴 - 무료 개 아이콘">
                  <a:extLst>
                    <a:ext uri="{FF2B5EF4-FFF2-40B4-BE49-F238E27FC236}">
                      <a16:creationId xmlns:a16="http://schemas.microsoft.com/office/drawing/2014/main" id="{06FF5C5E-BBDD-A9BF-8167-565F05FDD3E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 cstate="hq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116749" y="5889863"/>
                  <a:ext cx="332487" cy="33248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151" name="타원 1150">
                <a:extLst>
                  <a:ext uri="{FF2B5EF4-FFF2-40B4-BE49-F238E27FC236}">
                    <a16:creationId xmlns:a16="http://schemas.microsoft.com/office/drawing/2014/main" id="{EB55399C-AA2A-F3DF-4FE7-B24C2B0E4592}"/>
                  </a:ext>
                </a:extLst>
              </p:cNvPr>
              <p:cNvSpPr/>
              <p:nvPr/>
            </p:nvSpPr>
            <p:spPr>
              <a:xfrm>
                <a:off x="10980164" y="6190986"/>
                <a:ext cx="428081" cy="418929"/>
              </a:xfrm>
              <a:prstGeom prst="ellipse">
                <a:avLst/>
              </a:prstGeom>
              <a:gradFill flip="none" rotWithShape="1">
                <a:gsLst>
                  <a:gs pos="50441">
                    <a:srgbClr val="FF98A7"/>
                  </a:gs>
                  <a:gs pos="21000">
                    <a:srgbClr val="FF85BC"/>
                  </a:gs>
                  <a:gs pos="80000">
                    <a:schemeClr val="accent4">
                      <a:lumMod val="20000"/>
                      <a:lumOff val="8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28575"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155" name="그래픽 12" descr="종료 단색으로 채워진">
              <a:extLst>
                <a:ext uri="{FF2B5EF4-FFF2-40B4-BE49-F238E27FC236}">
                  <a16:creationId xmlns:a16="http://schemas.microsoft.com/office/drawing/2014/main" id="{065AB0D5-5D8A-1E20-A223-7EA48B481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flipH="1">
              <a:off x="8250603" y="89921"/>
              <a:ext cx="393319" cy="3933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4055200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92C6493B-4286-8799-23A2-CD6A7E31964F}"/>
              </a:ext>
            </a:extLst>
          </p:cNvPr>
          <p:cNvSpPr/>
          <p:nvPr/>
        </p:nvSpPr>
        <p:spPr>
          <a:xfrm>
            <a:off x="1047804" y="0"/>
            <a:ext cx="9908108" cy="6858000"/>
          </a:xfrm>
          <a:prstGeom prst="rect">
            <a:avLst/>
          </a:prstGeom>
          <a:solidFill>
            <a:srgbClr val="C16735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0F58D10-D6EC-43CD-06B8-80A4E3D4BA8E}"/>
              </a:ext>
            </a:extLst>
          </p:cNvPr>
          <p:cNvSpPr/>
          <p:nvPr/>
        </p:nvSpPr>
        <p:spPr>
          <a:xfrm>
            <a:off x="10409841" y="1976255"/>
            <a:ext cx="1236087" cy="487628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5046B928-8CE0-16AB-D0F5-B29834E74E8C}"/>
              </a:ext>
            </a:extLst>
          </p:cNvPr>
          <p:cNvSpPr/>
          <p:nvPr/>
        </p:nvSpPr>
        <p:spPr>
          <a:xfrm>
            <a:off x="825501" y="0"/>
            <a:ext cx="10208896" cy="1279869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AF210BA-F449-FB1A-BAE9-EA56F15B03AE}"/>
              </a:ext>
            </a:extLst>
          </p:cNvPr>
          <p:cNvSpPr/>
          <p:nvPr/>
        </p:nvSpPr>
        <p:spPr>
          <a:xfrm>
            <a:off x="5436370" y="2062"/>
            <a:ext cx="2931623" cy="89452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284B619-E770-34AB-E679-159B327A6F71}"/>
              </a:ext>
            </a:extLst>
          </p:cNvPr>
          <p:cNvSpPr/>
          <p:nvPr/>
        </p:nvSpPr>
        <p:spPr>
          <a:xfrm>
            <a:off x="10955912" y="0"/>
            <a:ext cx="123608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0356AD2-B0EF-AB60-DF1C-4D1ED4A84147}"/>
              </a:ext>
            </a:extLst>
          </p:cNvPr>
          <p:cNvSpPr/>
          <p:nvPr/>
        </p:nvSpPr>
        <p:spPr>
          <a:xfrm>
            <a:off x="-3" y="0"/>
            <a:ext cx="1047807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C8D2634-64B0-9B2A-6C17-06AE93B00766}"/>
              </a:ext>
            </a:extLst>
          </p:cNvPr>
          <p:cNvGrpSpPr/>
          <p:nvPr/>
        </p:nvGrpSpPr>
        <p:grpSpPr>
          <a:xfrm>
            <a:off x="5387728" y="840701"/>
            <a:ext cx="3059083" cy="865015"/>
            <a:chOff x="4838699" y="1096680"/>
            <a:chExt cx="2514600" cy="808320"/>
          </a:xfrm>
          <a:solidFill>
            <a:schemeClr val="bg1">
              <a:lumMod val="50000"/>
            </a:schemeClr>
          </a:solidFill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0A375454-193A-D6CF-F0E7-08F14B47C2C9}"/>
                </a:ext>
              </a:extLst>
            </p:cNvPr>
            <p:cNvSpPr/>
            <p:nvPr/>
          </p:nvSpPr>
          <p:spPr>
            <a:xfrm>
              <a:off x="4976812" y="1685925"/>
              <a:ext cx="2238376" cy="209550"/>
            </a:xfrm>
            <a:prstGeom prst="rect">
              <a:avLst/>
            </a:prstGeom>
            <a:grpFill/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C54321C0-3EDC-4388-3314-B017F350F1EC}"/>
                </a:ext>
              </a:extLst>
            </p:cNvPr>
            <p:cNvSpPr/>
            <p:nvPr/>
          </p:nvSpPr>
          <p:spPr>
            <a:xfrm>
              <a:off x="4976811" y="1695450"/>
              <a:ext cx="2238376" cy="20955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22E419A-AFB3-C843-F1EC-767D826C5B6A}"/>
                </a:ext>
              </a:extLst>
            </p:cNvPr>
            <p:cNvSpPr/>
            <p:nvPr/>
          </p:nvSpPr>
          <p:spPr>
            <a:xfrm>
              <a:off x="4838699" y="1096680"/>
              <a:ext cx="2514600" cy="694020"/>
            </a:xfrm>
            <a:prstGeom prst="rect">
              <a:avLst/>
            </a:prstGeom>
            <a:grpFill/>
            <a:ln w="28575">
              <a:solidFill>
                <a:schemeClr val="tx1"/>
              </a:solidFill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  <a:scene3d>
              <a:camera prst="perspectiveRelaxedModerately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03C40688-ED52-9C81-6B6A-754870CE3B14}"/>
              </a:ext>
            </a:extLst>
          </p:cNvPr>
          <p:cNvSpPr/>
          <p:nvPr/>
        </p:nvSpPr>
        <p:spPr>
          <a:xfrm>
            <a:off x="8467327" y="144831"/>
            <a:ext cx="656049" cy="8080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  <a:scene3d>
            <a:camera prst="perspectiveBelow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FE5D5E86-8316-C996-B68C-488256163A74}"/>
              </a:ext>
            </a:extLst>
          </p:cNvPr>
          <p:cNvGrpSpPr/>
          <p:nvPr/>
        </p:nvGrpSpPr>
        <p:grpSpPr>
          <a:xfrm>
            <a:off x="3908903" y="0"/>
            <a:ext cx="1386760" cy="1626705"/>
            <a:chOff x="2449393" y="0"/>
            <a:chExt cx="1459149" cy="1711619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62DD05B-CDDB-CE44-6CCA-38E1C4860906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BE4C4664-2536-583C-43E8-F8C8F6CE3203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48A490F2-EB7D-DA17-3BB9-909D4CCD6E32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2C5C99C8-CE9A-8252-35D0-2FBE4F400BF2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164407C7-1DAD-F2AA-C8C1-27650A20C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781" y="87582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2">
            <a:extLst>
              <a:ext uri="{FF2B5EF4-FFF2-40B4-BE49-F238E27FC236}">
                <a16:creationId xmlns:a16="http://schemas.microsoft.com/office/drawing/2014/main" id="{E5E8B5BA-086B-17C5-B6CF-C46881491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181" y="87488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2">
            <a:extLst>
              <a:ext uri="{FF2B5EF4-FFF2-40B4-BE49-F238E27FC236}">
                <a16:creationId xmlns:a16="http://schemas.microsoft.com/office/drawing/2014/main" id="{96AC3A05-123D-BAF4-3DF8-C66D63671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581" y="87393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2">
            <a:extLst>
              <a:ext uri="{FF2B5EF4-FFF2-40B4-BE49-F238E27FC236}">
                <a16:creationId xmlns:a16="http://schemas.microsoft.com/office/drawing/2014/main" id="{F3EB55F7-BCD9-9EA2-8552-FF1CF237B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7981" y="86934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2">
            <a:extLst>
              <a:ext uri="{FF2B5EF4-FFF2-40B4-BE49-F238E27FC236}">
                <a16:creationId xmlns:a16="http://schemas.microsoft.com/office/drawing/2014/main" id="{2A22715A-568F-06AC-249D-0AD968283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381" y="861849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2">
            <a:extLst>
              <a:ext uri="{FF2B5EF4-FFF2-40B4-BE49-F238E27FC236}">
                <a16:creationId xmlns:a16="http://schemas.microsoft.com/office/drawing/2014/main" id="{02CCF1C6-542D-D2CC-2681-B83E22552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147" y="31823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>
            <a:extLst>
              <a:ext uri="{FF2B5EF4-FFF2-40B4-BE49-F238E27FC236}">
                <a16:creationId xmlns:a16="http://schemas.microsoft.com/office/drawing/2014/main" id="{D2BA7032-1A00-0E24-E94D-EEEDE86D6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547" y="31729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2">
            <a:extLst>
              <a:ext uri="{FF2B5EF4-FFF2-40B4-BE49-F238E27FC236}">
                <a16:creationId xmlns:a16="http://schemas.microsoft.com/office/drawing/2014/main" id="{8AF68A41-89D3-BA5B-4B34-119E70F92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947" y="31634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2">
            <a:extLst>
              <a:ext uri="{FF2B5EF4-FFF2-40B4-BE49-F238E27FC236}">
                <a16:creationId xmlns:a16="http://schemas.microsoft.com/office/drawing/2014/main" id="{00F28794-9D6F-C171-65DE-52E72DCD0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347" y="31175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>
            <a:extLst>
              <a:ext uri="{FF2B5EF4-FFF2-40B4-BE49-F238E27FC236}">
                <a16:creationId xmlns:a16="http://schemas.microsoft.com/office/drawing/2014/main" id="{2D7A0679-996C-D76A-B8D6-EA4A9A0C3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747" y="323715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그래픽 1043" descr="남성 요리사 단색으로 채워진">
            <a:extLst>
              <a:ext uri="{FF2B5EF4-FFF2-40B4-BE49-F238E27FC236}">
                <a16:creationId xmlns:a16="http://schemas.microsoft.com/office/drawing/2014/main" id="{7A62BFAC-B963-6A2F-6B67-41654E517E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35360" y="9051"/>
            <a:ext cx="815756" cy="815756"/>
          </a:xfrm>
          <a:prstGeom prst="rect">
            <a:avLst/>
          </a:prstGeom>
        </p:spPr>
      </p:pic>
      <p:grpSp>
        <p:nvGrpSpPr>
          <p:cNvPr id="1099" name="그룹 1098">
            <a:extLst>
              <a:ext uri="{FF2B5EF4-FFF2-40B4-BE49-F238E27FC236}">
                <a16:creationId xmlns:a16="http://schemas.microsoft.com/office/drawing/2014/main" id="{716E78FA-E4EE-F885-2A09-C7A5C0EA31AA}"/>
              </a:ext>
            </a:extLst>
          </p:cNvPr>
          <p:cNvGrpSpPr/>
          <p:nvPr/>
        </p:nvGrpSpPr>
        <p:grpSpPr>
          <a:xfrm>
            <a:off x="2461751" y="2496546"/>
            <a:ext cx="1490814" cy="1109584"/>
            <a:chOff x="2205405" y="2954911"/>
            <a:chExt cx="1786123" cy="1263559"/>
          </a:xfrm>
        </p:grpSpPr>
        <p:sp>
          <p:nvSpPr>
            <p:cNvPr id="1053" name="순서도: 자기 디스크 1052">
              <a:extLst>
                <a:ext uri="{FF2B5EF4-FFF2-40B4-BE49-F238E27FC236}">
                  <a16:creationId xmlns:a16="http://schemas.microsoft.com/office/drawing/2014/main" id="{D2F9D1C2-AB3E-AA41-BC20-64E946C686B9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8" name="타원 1047">
              <a:extLst>
                <a:ext uri="{FF2B5EF4-FFF2-40B4-BE49-F238E27FC236}">
                  <a16:creationId xmlns:a16="http://schemas.microsoft.com/office/drawing/2014/main" id="{D60542B2-CE10-DC42-41B3-1719B28DFF3F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54" name="타원 1053">
            <a:extLst>
              <a:ext uri="{FF2B5EF4-FFF2-40B4-BE49-F238E27FC236}">
                <a16:creationId xmlns:a16="http://schemas.microsoft.com/office/drawing/2014/main" id="{AB1AEA2D-3620-C5C1-91E6-1EE3183DF4DC}"/>
              </a:ext>
            </a:extLst>
          </p:cNvPr>
          <p:cNvSpPr/>
          <p:nvPr/>
        </p:nvSpPr>
        <p:spPr>
          <a:xfrm>
            <a:off x="5662427" y="657926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55" name="타원 1054">
            <a:extLst>
              <a:ext uri="{FF2B5EF4-FFF2-40B4-BE49-F238E27FC236}">
                <a16:creationId xmlns:a16="http://schemas.microsoft.com/office/drawing/2014/main" id="{7820CED0-E37A-4690-9B19-7CC7BAE7A638}"/>
              </a:ext>
            </a:extLst>
          </p:cNvPr>
          <p:cNvSpPr/>
          <p:nvPr/>
        </p:nvSpPr>
        <p:spPr>
          <a:xfrm>
            <a:off x="6622321" y="656150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056" name="타원 1055">
            <a:extLst>
              <a:ext uri="{FF2B5EF4-FFF2-40B4-BE49-F238E27FC236}">
                <a16:creationId xmlns:a16="http://schemas.microsoft.com/office/drawing/2014/main" id="{FBDDA0E7-EA02-291E-E1D7-916C0FA35A33}"/>
              </a:ext>
            </a:extLst>
          </p:cNvPr>
          <p:cNvSpPr/>
          <p:nvPr/>
        </p:nvSpPr>
        <p:spPr>
          <a:xfrm>
            <a:off x="7557014" y="663443"/>
            <a:ext cx="768891" cy="602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58" name="순서도: 자기 디스크 1057">
            <a:extLst>
              <a:ext uri="{FF2B5EF4-FFF2-40B4-BE49-F238E27FC236}">
                <a16:creationId xmlns:a16="http://schemas.microsoft.com/office/drawing/2014/main" id="{0D53F15F-8F8F-8BB3-CC4F-6188B43CD136}"/>
              </a:ext>
            </a:extLst>
          </p:cNvPr>
          <p:cNvSpPr/>
          <p:nvPr/>
        </p:nvSpPr>
        <p:spPr>
          <a:xfrm>
            <a:off x="3873735" y="3061985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9" name="순서도: 자기 디스크 1058">
            <a:extLst>
              <a:ext uri="{FF2B5EF4-FFF2-40B4-BE49-F238E27FC236}">
                <a16:creationId xmlns:a16="http://schemas.microsoft.com/office/drawing/2014/main" id="{5A982910-8A9B-1C82-4E41-BFD0D141CF4D}"/>
              </a:ext>
            </a:extLst>
          </p:cNvPr>
          <p:cNvSpPr/>
          <p:nvPr/>
        </p:nvSpPr>
        <p:spPr>
          <a:xfrm>
            <a:off x="1892284" y="3085789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1" name="그룹 1060">
            <a:extLst>
              <a:ext uri="{FF2B5EF4-FFF2-40B4-BE49-F238E27FC236}">
                <a16:creationId xmlns:a16="http://schemas.microsoft.com/office/drawing/2014/main" id="{01FB772F-374F-19E9-0E1E-3DD5ABBD95F1}"/>
              </a:ext>
            </a:extLst>
          </p:cNvPr>
          <p:cNvGrpSpPr/>
          <p:nvPr/>
        </p:nvGrpSpPr>
        <p:grpSpPr>
          <a:xfrm>
            <a:off x="2496456" y="4243"/>
            <a:ext cx="1386760" cy="1626705"/>
            <a:chOff x="2449393" y="0"/>
            <a:chExt cx="1459149" cy="1711619"/>
          </a:xfrm>
        </p:grpSpPr>
        <p:sp>
          <p:nvSpPr>
            <p:cNvPr id="1062" name="직사각형 1061">
              <a:extLst>
                <a:ext uri="{FF2B5EF4-FFF2-40B4-BE49-F238E27FC236}">
                  <a16:creationId xmlns:a16="http://schemas.microsoft.com/office/drawing/2014/main" id="{A4BB667B-AC43-F4C9-2D11-9C06E9F7B8D3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3" name="직사각형 1062">
              <a:extLst>
                <a:ext uri="{FF2B5EF4-FFF2-40B4-BE49-F238E27FC236}">
                  <a16:creationId xmlns:a16="http://schemas.microsoft.com/office/drawing/2014/main" id="{24EC2146-CB0D-E30B-4533-828E059B48F3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4" name="직사각형 1063">
              <a:extLst>
                <a:ext uri="{FF2B5EF4-FFF2-40B4-BE49-F238E27FC236}">
                  <a16:creationId xmlns:a16="http://schemas.microsoft.com/office/drawing/2014/main" id="{4B581173-7C06-E5A2-871C-A9C0513DA182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5" name="직사각형 1064">
              <a:extLst>
                <a:ext uri="{FF2B5EF4-FFF2-40B4-BE49-F238E27FC236}">
                  <a16:creationId xmlns:a16="http://schemas.microsoft.com/office/drawing/2014/main" id="{D7DFFFA4-B329-142B-C424-FCE83F783FDE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67" name="Picture 2">
            <a:extLst>
              <a:ext uri="{FF2B5EF4-FFF2-40B4-BE49-F238E27FC236}">
                <a16:creationId xmlns:a16="http://schemas.microsoft.com/office/drawing/2014/main" id="{A30850CE-7E08-A891-BB90-83AEA617B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4803" y="883881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8" name="Picture 2">
            <a:extLst>
              <a:ext uri="{FF2B5EF4-FFF2-40B4-BE49-F238E27FC236}">
                <a16:creationId xmlns:a16="http://schemas.microsoft.com/office/drawing/2014/main" id="{F53AFD66-F32D-960D-0847-833E2A8E7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203" y="88293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9" name="Picture 2">
            <a:extLst>
              <a:ext uri="{FF2B5EF4-FFF2-40B4-BE49-F238E27FC236}">
                <a16:creationId xmlns:a16="http://schemas.microsoft.com/office/drawing/2014/main" id="{0CB48A39-0BE1-7F09-3098-4EFF9F433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603" y="88199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0" name="Picture 2">
            <a:extLst>
              <a:ext uri="{FF2B5EF4-FFF2-40B4-BE49-F238E27FC236}">
                <a16:creationId xmlns:a16="http://schemas.microsoft.com/office/drawing/2014/main" id="{0F0A05BE-F8CB-4691-0D97-9BEE957FD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003" y="87739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1" name="Picture 2">
            <a:extLst>
              <a:ext uri="{FF2B5EF4-FFF2-40B4-BE49-F238E27FC236}">
                <a16:creationId xmlns:a16="http://schemas.microsoft.com/office/drawing/2014/main" id="{07EB759F-4BE8-4E8E-2F5E-F122A1C82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403" y="869906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2" name="Picture 2">
            <a:extLst>
              <a:ext uri="{FF2B5EF4-FFF2-40B4-BE49-F238E27FC236}">
                <a16:creationId xmlns:a16="http://schemas.microsoft.com/office/drawing/2014/main" id="{041823CE-2DFE-0CEF-E7C2-E5D83481B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169" y="326291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3" name="Picture 2">
            <a:extLst>
              <a:ext uri="{FF2B5EF4-FFF2-40B4-BE49-F238E27FC236}">
                <a16:creationId xmlns:a16="http://schemas.microsoft.com/office/drawing/2014/main" id="{F418F311-9EF9-ED09-13E6-2502520B3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0569" y="32534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4" name="Picture 2">
            <a:extLst>
              <a:ext uri="{FF2B5EF4-FFF2-40B4-BE49-F238E27FC236}">
                <a16:creationId xmlns:a16="http://schemas.microsoft.com/office/drawing/2014/main" id="{BA09A757-7357-2EE4-580F-49B9DDADB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969" y="32440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5" name="Picture 2">
            <a:extLst>
              <a:ext uri="{FF2B5EF4-FFF2-40B4-BE49-F238E27FC236}">
                <a16:creationId xmlns:a16="http://schemas.microsoft.com/office/drawing/2014/main" id="{3D9C0BB7-F6CB-B01A-78F6-769A01D74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369" y="319807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6" name="Picture 2">
            <a:extLst>
              <a:ext uri="{FF2B5EF4-FFF2-40B4-BE49-F238E27FC236}">
                <a16:creationId xmlns:a16="http://schemas.microsoft.com/office/drawing/2014/main" id="{C7CE9C44-E8E3-DFEF-0F4D-40F30D008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769" y="331772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7" name="타원 1076">
            <a:extLst>
              <a:ext uri="{FF2B5EF4-FFF2-40B4-BE49-F238E27FC236}">
                <a16:creationId xmlns:a16="http://schemas.microsoft.com/office/drawing/2014/main" id="{6B2B0265-F125-9AA3-EBD0-1FCBB3783C84}"/>
              </a:ext>
            </a:extLst>
          </p:cNvPr>
          <p:cNvSpPr/>
          <p:nvPr/>
        </p:nvSpPr>
        <p:spPr>
          <a:xfrm>
            <a:off x="4810476" y="1253745"/>
            <a:ext cx="380917" cy="3729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맥</a:t>
            </a:r>
          </a:p>
        </p:txBody>
      </p:sp>
      <p:sp>
        <p:nvSpPr>
          <p:cNvPr id="1078" name="타원 1077">
            <a:extLst>
              <a:ext uri="{FF2B5EF4-FFF2-40B4-BE49-F238E27FC236}">
                <a16:creationId xmlns:a16="http://schemas.microsoft.com/office/drawing/2014/main" id="{F62F8A36-23FB-AC76-E199-3D14479763E0}"/>
              </a:ext>
            </a:extLst>
          </p:cNvPr>
          <p:cNvSpPr/>
          <p:nvPr/>
        </p:nvSpPr>
        <p:spPr>
          <a:xfrm>
            <a:off x="3461160" y="1279869"/>
            <a:ext cx="360564" cy="348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소</a:t>
            </a:r>
          </a:p>
        </p:txBody>
      </p:sp>
      <p:grpSp>
        <p:nvGrpSpPr>
          <p:cNvPr id="1100" name="그룹 1099">
            <a:extLst>
              <a:ext uri="{FF2B5EF4-FFF2-40B4-BE49-F238E27FC236}">
                <a16:creationId xmlns:a16="http://schemas.microsoft.com/office/drawing/2014/main" id="{0C0724EC-1421-E8A4-A46D-CAEF65E37E16}"/>
              </a:ext>
            </a:extLst>
          </p:cNvPr>
          <p:cNvGrpSpPr/>
          <p:nvPr/>
        </p:nvGrpSpPr>
        <p:grpSpPr>
          <a:xfrm>
            <a:off x="2616263" y="4225361"/>
            <a:ext cx="1490814" cy="1109584"/>
            <a:chOff x="2205405" y="2954911"/>
            <a:chExt cx="1786123" cy="1263559"/>
          </a:xfrm>
        </p:grpSpPr>
        <p:sp>
          <p:nvSpPr>
            <p:cNvPr id="1101" name="순서도: 자기 디스크 1100">
              <a:extLst>
                <a:ext uri="{FF2B5EF4-FFF2-40B4-BE49-F238E27FC236}">
                  <a16:creationId xmlns:a16="http://schemas.microsoft.com/office/drawing/2014/main" id="{CB5F5AB3-34B3-65FD-92AD-A9DBFAE28F1E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2" name="타원 1101">
              <a:extLst>
                <a:ext uri="{FF2B5EF4-FFF2-40B4-BE49-F238E27FC236}">
                  <a16:creationId xmlns:a16="http://schemas.microsoft.com/office/drawing/2014/main" id="{DFD351B1-BA16-A91D-EEDE-B2CE38D3468B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03" name="순서도: 자기 디스크 1102">
            <a:extLst>
              <a:ext uri="{FF2B5EF4-FFF2-40B4-BE49-F238E27FC236}">
                <a16:creationId xmlns:a16="http://schemas.microsoft.com/office/drawing/2014/main" id="{A85DD159-DC04-45E1-D35A-195A81051C47}"/>
              </a:ext>
            </a:extLst>
          </p:cNvPr>
          <p:cNvSpPr/>
          <p:nvPr/>
        </p:nvSpPr>
        <p:spPr>
          <a:xfrm>
            <a:off x="4028247" y="4790800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4" name="순서도: 자기 디스크 1103">
            <a:extLst>
              <a:ext uri="{FF2B5EF4-FFF2-40B4-BE49-F238E27FC236}">
                <a16:creationId xmlns:a16="http://schemas.microsoft.com/office/drawing/2014/main" id="{06589D76-7340-6CF0-AC10-53ED213006D3}"/>
              </a:ext>
            </a:extLst>
          </p:cNvPr>
          <p:cNvSpPr/>
          <p:nvPr/>
        </p:nvSpPr>
        <p:spPr>
          <a:xfrm>
            <a:off x="2046796" y="4814604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05" name="그룹 1104">
            <a:extLst>
              <a:ext uri="{FF2B5EF4-FFF2-40B4-BE49-F238E27FC236}">
                <a16:creationId xmlns:a16="http://schemas.microsoft.com/office/drawing/2014/main" id="{EF45C47D-6CF8-9CCD-6CE3-1B8F127AF425}"/>
              </a:ext>
            </a:extLst>
          </p:cNvPr>
          <p:cNvGrpSpPr/>
          <p:nvPr/>
        </p:nvGrpSpPr>
        <p:grpSpPr>
          <a:xfrm>
            <a:off x="7483647" y="4216251"/>
            <a:ext cx="1490814" cy="1109584"/>
            <a:chOff x="2205405" y="2954911"/>
            <a:chExt cx="1786123" cy="1263559"/>
          </a:xfrm>
        </p:grpSpPr>
        <p:sp>
          <p:nvSpPr>
            <p:cNvPr id="1106" name="순서도: 자기 디스크 1105">
              <a:extLst>
                <a:ext uri="{FF2B5EF4-FFF2-40B4-BE49-F238E27FC236}">
                  <a16:creationId xmlns:a16="http://schemas.microsoft.com/office/drawing/2014/main" id="{608FB88F-0CB0-406F-32DD-99903C1B361D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7" name="타원 1106">
              <a:extLst>
                <a:ext uri="{FF2B5EF4-FFF2-40B4-BE49-F238E27FC236}">
                  <a16:creationId xmlns:a16="http://schemas.microsoft.com/office/drawing/2014/main" id="{F023BB18-EC35-7E76-0CAC-6D6F329D1325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08" name="순서도: 자기 디스크 1107">
            <a:extLst>
              <a:ext uri="{FF2B5EF4-FFF2-40B4-BE49-F238E27FC236}">
                <a16:creationId xmlns:a16="http://schemas.microsoft.com/office/drawing/2014/main" id="{CEFE3593-03D9-7288-A83D-795705A3E3DB}"/>
              </a:ext>
            </a:extLst>
          </p:cNvPr>
          <p:cNvSpPr/>
          <p:nvPr/>
        </p:nvSpPr>
        <p:spPr>
          <a:xfrm>
            <a:off x="8895631" y="4781690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9" name="순서도: 자기 디스크 1108">
            <a:extLst>
              <a:ext uri="{FF2B5EF4-FFF2-40B4-BE49-F238E27FC236}">
                <a16:creationId xmlns:a16="http://schemas.microsoft.com/office/drawing/2014/main" id="{BB549CB1-397E-BFF8-DC9B-F3701E93D899}"/>
              </a:ext>
            </a:extLst>
          </p:cNvPr>
          <p:cNvSpPr/>
          <p:nvPr/>
        </p:nvSpPr>
        <p:spPr>
          <a:xfrm>
            <a:off x="6914180" y="4805494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10" name="그룹 1109">
            <a:extLst>
              <a:ext uri="{FF2B5EF4-FFF2-40B4-BE49-F238E27FC236}">
                <a16:creationId xmlns:a16="http://schemas.microsoft.com/office/drawing/2014/main" id="{E1BBC9C0-C886-ED68-41F7-669C0D090B00}"/>
              </a:ext>
            </a:extLst>
          </p:cNvPr>
          <p:cNvGrpSpPr/>
          <p:nvPr/>
        </p:nvGrpSpPr>
        <p:grpSpPr>
          <a:xfrm>
            <a:off x="7417447" y="2324292"/>
            <a:ext cx="1490814" cy="1109584"/>
            <a:chOff x="2205405" y="2954911"/>
            <a:chExt cx="1786123" cy="1263559"/>
          </a:xfrm>
        </p:grpSpPr>
        <p:sp>
          <p:nvSpPr>
            <p:cNvPr id="1111" name="순서도: 자기 디스크 1110">
              <a:extLst>
                <a:ext uri="{FF2B5EF4-FFF2-40B4-BE49-F238E27FC236}">
                  <a16:creationId xmlns:a16="http://schemas.microsoft.com/office/drawing/2014/main" id="{BEE46FED-C03C-A986-6F08-9EA269A2FDD3}"/>
                </a:ext>
              </a:extLst>
            </p:cNvPr>
            <p:cNvSpPr/>
            <p:nvPr/>
          </p:nvSpPr>
          <p:spPr>
            <a:xfrm>
              <a:off x="2691651" y="3359586"/>
              <a:ext cx="760826" cy="858884"/>
            </a:xfrm>
            <a:prstGeom prst="flowChartMagneticDisk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2" name="타원 1111">
              <a:extLst>
                <a:ext uri="{FF2B5EF4-FFF2-40B4-BE49-F238E27FC236}">
                  <a16:creationId xmlns:a16="http://schemas.microsoft.com/office/drawing/2014/main" id="{F08CF708-AA2B-1C4B-EB1B-4238DEF0BDFE}"/>
                </a:ext>
              </a:extLst>
            </p:cNvPr>
            <p:cNvSpPr/>
            <p:nvPr/>
          </p:nvSpPr>
          <p:spPr>
            <a:xfrm>
              <a:off x="2205405" y="2954911"/>
              <a:ext cx="1786123" cy="698119"/>
            </a:xfrm>
            <a:prstGeom prst="ellips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13" name="순서도: 자기 디스크 1112">
            <a:extLst>
              <a:ext uri="{FF2B5EF4-FFF2-40B4-BE49-F238E27FC236}">
                <a16:creationId xmlns:a16="http://schemas.microsoft.com/office/drawing/2014/main" id="{10915505-0FA6-744D-69C9-9FDF189F9EE3}"/>
              </a:ext>
            </a:extLst>
          </p:cNvPr>
          <p:cNvSpPr/>
          <p:nvPr/>
        </p:nvSpPr>
        <p:spPr>
          <a:xfrm>
            <a:off x="8829431" y="2889731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4" name="순서도: 자기 디스크 1113">
            <a:extLst>
              <a:ext uri="{FF2B5EF4-FFF2-40B4-BE49-F238E27FC236}">
                <a16:creationId xmlns:a16="http://schemas.microsoft.com/office/drawing/2014/main" id="{38F9BCD8-0884-5D3D-EF65-3D67932288F4}"/>
              </a:ext>
            </a:extLst>
          </p:cNvPr>
          <p:cNvSpPr/>
          <p:nvPr/>
        </p:nvSpPr>
        <p:spPr>
          <a:xfrm>
            <a:off x="6847980" y="2913535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5" name="순서도: 자기 디스크 1114">
            <a:extLst>
              <a:ext uri="{FF2B5EF4-FFF2-40B4-BE49-F238E27FC236}">
                <a16:creationId xmlns:a16="http://schemas.microsoft.com/office/drawing/2014/main" id="{AB1EA00B-2DAC-30DB-F73D-EBB085B9E4AF}"/>
              </a:ext>
            </a:extLst>
          </p:cNvPr>
          <p:cNvSpPr/>
          <p:nvPr/>
        </p:nvSpPr>
        <p:spPr>
          <a:xfrm>
            <a:off x="7867900" y="3259618"/>
            <a:ext cx="600550" cy="613047"/>
          </a:xfrm>
          <a:prstGeom prst="flowChartMagneticDisk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6" name="직사각형 1115">
            <a:extLst>
              <a:ext uri="{FF2B5EF4-FFF2-40B4-BE49-F238E27FC236}">
                <a16:creationId xmlns:a16="http://schemas.microsoft.com/office/drawing/2014/main" id="{F043524C-CDCC-6B1E-7114-7656F51099A3}"/>
              </a:ext>
            </a:extLst>
          </p:cNvPr>
          <p:cNvSpPr/>
          <p:nvPr/>
        </p:nvSpPr>
        <p:spPr>
          <a:xfrm rot="5400000">
            <a:off x="-2433691" y="3357113"/>
            <a:ext cx="6812373" cy="150616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7" name="직사각형 1116">
            <a:extLst>
              <a:ext uri="{FF2B5EF4-FFF2-40B4-BE49-F238E27FC236}">
                <a16:creationId xmlns:a16="http://schemas.microsoft.com/office/drawing/2014/main" id="{ECF9CD4A-532B-C13E-17FC-319EF20AC9C5}"/>
              </a:ext>
            </a:extLst>
          </p:cNvPr>
          <p:cNvSpPr/>
          <p:nvPr/>
        </p:nvSpPr>
        <p:spPr>
          <a:xfrm rot="5400000">
            <a:off x="7909392" y="4317284"/>
            <a:ext cx="4831005" cy="177978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8" name="직사각형 1117">
            <a:extLst>
              <a:ext uri="{FF2B5EF4-FFF2-40B4-BE49-F238E27FC236}">
                <a16:creationId xmlns:a16="http://schemas.microsoft.com/office/drawing/2014/main" id="{D320DD1B-F7C4-BEC8-EA47-91F79A6D2C6D}"/>
              </a:ext>
            </a:extLst>
          </p:cNvPr>
          <p:cNvSpPr/>
          <p:nvPr/>
        </p:nvSpPr>
        <p:spPr>
          <a:xfrm>
            <a:off x="897188" y="6721259"/>
            <a:ext cx="9512654" cy="163447"/>
          </a:xfrm>
          <a:prstGeom prst="rect">
            <a:avLst/>
          </a:prstGeom>
          <a:solidFill>
            <a:srgbClr val="4D270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21" name="그룹 1120">
            <a:extLst>
              <a:ext uri="{FF2B5EF4-FFF2-40B4-BE49-F238E27FC236}">
                <a16:creationId xmlns:a16="http://schemas.microsoft.com/office/drawing/2014/main" id="{27F253DD-3301-3948-D22D-C243635B47F9}"/>
              </a:ext>
            </a:extLst>
          </p:cNvPr>
          <p:cNvGrpSpPr/>
          <p:nvPr/>
        </p:nvGrpSpPr>
        <p:grpSpPr>
          <a:xfrm>
            <a:off x="1075282" y="3750"/>
            <a:ext cx="1386760" cy="1626705"/>
            <a:chOff x="2449393" y="0"/>
            <a:chExt cx="1459149" cy="1711619"/>
          </a:xfrm>
        </p:grpSpPr>
        <p:sp>
          <p:nvSpPr>
            <p:cNvPr id="1122" name="직사각형 1121">
              <a:extLst>
                <a:ext uri="{FF2B5EF4-FFF2-40B4-BE49-F238E27FC236}">
                  <a16:creationId xmlns:a16="http://schemas.microsoft.com/office/drawing/2014/main" id="{69EE28D4-FBA1-A503-780D-E1CF5035D904}"/>
                </a:ext>
              </a:extLst>
            </p:cNvPr>
            <p:cNvSpPr/>
            <p:nvPr/>
          </p:nvSpPr>
          <p:spPr>
            <a:xfrm>
              <a:off x="2449393" y="0"/>
              <a:ext cx="1459149" cy="17116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3" name="직사각형 1122">
              <a:extLst>
                <a:ext uri="{FF2B5EF4-FFF2-40B4-BE49-F238E27FC236}">
                  <a16:creationId xmlns:a16="http://schemas.microsoft.com/office/drawing/2014/main" id="{E8D66AB3-D366-FCEC-ED64-0777345E397D}"/>
                </a:ext>
              </a:extLst>
            </p:cNvPr>
            <p:cNvSpPr/>
            <p:nvPr/>
          </p:nvSpPr>
          <p:spPr>
            <a:xfrm>
              <a:off x="2537449" y="0"/>
              <a:ext cx="1285521" cy="12798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4" name="직사각형 1123">
              <a:extLst>
                <a:ext uri="{FF2B5EF4-FFF2-40B4-BE49-F238E27FC236}">
                  <a16:creationId xmlns:a16="http://schemas.microsoft.com/office/drawing/2014/main" id="{ACD01908-58B2-974A-031B-DE5403033719}"/>
                </a:ext>
              </a:extLst>
            </p:cNvPr>
            <p:cNvSpPr/>
            <p:nvPr/>
          </p:nvSpPr>
          <p:spPr>
            <a:xfrm>
              <a:off x="2537449" y="217117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5" name="직사각형 1124">
              <a:extLst>
                <a:ext uri="{FF2B5EF4-FFF2-40B4-BE49-F238E27FC236}">
                  <a16:creationId xmlns:a16="http://schemas.microsoft.com/office/drawing/2014/main" id="{2089C10E-5AC0-412F-B4F1-80090AEC1D74}"/>
                </a:ext>
              </a:extLst>
            </p:cNvPr>
            <p:cNvSpPr/>
            <p:nvPr/>
          </p:nvSpPr>
          <p:spPr>
            <a:xfrm>
              <a:off x="2539322" y="742508"/>
              <a:ext cx="1285521" cy="936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26" name="Picture 2">
            <a:extLst>
              <a:ext uri="{FF2B5EF4-FFF2-40B4-BE49-F238E27FC236}">
                <a16:creationId xmlns:a16="http://schemas.microsoft.com/office/drawing/2014/main" id="{F68E1E7F-7353-A02A-C930-1B1DB09D2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629" y="883388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" name="Picture 2">
            <a:extLst>
              <a:ext uri="{FF2B5EF4-FFF2-40B4-BE49-F238E27FC236}">
                <a16:creationId xmlns:a16="http://schemas.microsoft.com/office/drawing/2014/main" id="{6E8275EC-F2A1-D52F-881C-A6820F38C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029" y="88244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8" name="Picture 2">
            <a:extLst>
              <a:ext uri="{FF2B5EF4-FFF2-40B4-BE49-F238E27FC236}">
                <a16:creationId xmlns:a16="http://schemas.microsoft.com/office/drawing/2014/main" id="{173D2C63-E18B-62A8-5DF8-6117A092E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429" y="88150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9" name="Picture 2">
            <a:extLst>
              <a:ext uri="{FF2B5EF4-FFF2-40B4-BE49-F238E27FC236}">
                <a16:creationId xmlns:a16="http://schemas.microsoft.com/office/drawing/2014/main" id="{4591EB7F-C7F7-679A-78BF-C8720F963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829" y="87690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0" name="Picture 2">
            <a:extLst>
              <a:ext uri="{FF2B5EF4-FFF2-40B4-BE49-F238E27FC236}">
                <a16:creationId xmlns:a16="http://schemas.microsoft.com/office/drawing/2014/main" id="{AF70C203-923D-4789-4077-E047093080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229" y="869413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1" name="Picture 2">
            <a:extLst>
              <a:ext uri="{FF2B5EF4-FFF2-40B4-BE49-F238E27FC236}">
                <a16:creationId xmlns:a16="http://schemas.microsoft.com/office/drawing/2014/main" id="{81D975C1-27AF-CCCF-29F9-158CD4F58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995" y="325798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2" name="Picture 2">
            <a:extLst>
              <a:ext uri="{FF2B5EF4-FFF2-40B4-BE49-F238E27FC236}">
                <a16:creationId xmlns:a16="http://schemas.microsoft.com/office/drawing/2014/main" id="{BABEE4C8-AF40-B2A1-6723-9661E754A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395" y="32485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3" name="Picture 2">
            <a:extLst>
              <a:ext uri="{FF2B5EF4-FFF2-40B4-BE49-F238E27FC236}">
                <a16:creationId xmlns:a16="http://schemas.microsoft.com/office/drawing/2014/main" id="{E145799B-0518-1517-EA99-01F8A166C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795" y="323910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4" name="Picture 2">
            <a:extLst>
              <a:ext uri="{FF2B5EF4-FFF2-40B4-BE49-F238E27FC236}">
                <a16:creationId xmlns:a16="http://schemas.microsoft.com/office/drawing/2014/main" id="{20FE9EA0-FBCA-CB12-724C-6C8650351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4195" y="319314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5" name="Picture 2">
            <a:extLst>
              <a:ext uri="{FF2B5EF4-FFF2-40B4-BE49-F238E27FC236}">
                <a16:creationId xmlns:a16="http://schemas.microsoft.com/office/drawing/2014/main" id="{17789F46-FF8D-9F0F-EECE-91A7162FD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595" y="331279"/>
            <a:ext cx="369321" cy="36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6" name="타원 1135">
            <a:extLst>
              <a:ext uri="{FF2B5EF4-FFF2-40B4-BE49-F238E27FC236}">
                <a16:creationId xmlns:a16="http://schemas.microsoft.com/office/drawing/2014/main" id="{AA8E30B6-2E2D-EE58-1F08-05742E45B24C}"/>
              </a:ext>
            </a:extLst>
          </p:cNvPr>
          <p:cNvSpPr/>
          <p:nvPr/>
        </p:nvSpPr>
        <p:spPr>
          <a:xfrm>
            <a:off x="2039986" y="1279376"/>
            <a:ext cx="360564" cy="348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와</a:t>
            </a:r>
          </a:p>
        </p:txBody>
      </p:sp>
      <p:sp>
        <p:nvSpPr>
          <p:cNvPr id="1137" name="직사각형 1136">
            <a:extLst>
              <a:ext uri="{FF2B5EF4-FFF2-40B4-BE49-F238E27FC236}">
                <a16:creationId xmlns:a16="http://schemas.microsoft.com/office/drawing/2014/main" id="{870D8E7D-6A36-807F-D03D-2D9A5D6E80D1}"/>
              </a:ext>
            </a:extLst>
          </p:cNvPr>
          <p:cNvSpPr/>
          <p:nvPr/>
        </p:nvSpPr>
        <p:spPr>
          <a:xfrm>
            <a:off x="9323082" y="238440"/>
            <a:ext cx="656049" cy="8080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  <a:scene3d>
            <a:camera prst="perspectiveBelow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3A08F1B-51C6-7C52-139A-A4309E4C78DD}"/>
              </a:ext>
            </a:extLst>
          </p:cNvPr>
          <p:cNvSpPr/>
          <p:nvPr/>
        </p:nvSpPr>
        <p:spPr>
          <a:xfrm>
            <a:off x="-5" y="-51000"/>
            <a:ext cx="12192005" cy="6882766"/>
          </a:xfrm>
          <a:prstGeom prst="rect">
            <a:avLst/>
          </a:prstGeom>
          <a:solidFill>
            <a:schemeClr val="accent2">
              <a:lumMod val="50000"/>
              <a:alpha val="23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7" name="사다리꼴 1046">
            <a:extLst>
              <a:ext uri="{FF2B5EF4-FFF2-40B4-BE49-F238E27FC236}">
                <a16:creationId xmlns:a16="http://schemas.microsoft.com/office/drawing/2014/main" id="{482288B1-BE56-7FA9-52E4-B3647B07A707}"/>
              </a:ext>
            </a:extLst>
          </p:cNvPr>
          <p:cNvSpPr/>
          <p:nvPr/>
        </p:nvSpPr>
        <p:spPr>
          <a:xfrm>
            <a:off x="5014074" y="26234"/>
            <a:ext cx="3809378" cy="1723167"/>
          </a:xfrm>
          <a:prstGeom prst="trapezoid">
            <a:avLst/>
          </a:prstGeom>
          <a:gradFill>
            <a:gsLst>
              <a:gs pos="56000">
                <a:srgbClr val="E7C966">
                  <a:alpha val="30000"/>
                  <a:lumMod val="99000"/>
                  <a:lumOff val="1000"/>
                </a:srgbClr>
              </a:gs>
              <a:gs pos="0">
                <a:schemeClr val="accent4">
                  <a:alpha val="4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5" name="사다리꼴 1044">
            <a:extLst>
              <a:ext uri="{FF2B5EF4-FFF2-40B4-BE49-F238E27FC236}">
                <a16:creationId xmlns:a16="http://schemas.microsoft.com/office/drawing/2014/main" id="{82252071-DEF8-DA1C-D7E7-03613AAD5933}"/>
              </a:ext>
            </a:extLst>
          </p:cNvPr>
          <p:cNvSpPr/>
          <p:nvPr/>
        </p:nvSpPr>
        <p:spPr>
          <a:xfrm rot="5400000">
            <a:off x="8326717" y="47036"/>
            <a:ext cx="3160756" cy="2066449"/>
          </a:xfrm>
          <a:prstGeom prst="trapezoid">
            <a:avLst/>
          </a:prstGeom>
          <a:gradFill>
            <a:gsLst>
              <a:gs pos="56000">
                <a:srgbClr val="E7C966">
                  <a:alpha val="30000"/>
                  <a:lumMod val="99000"/>
                  <a:lumOff val="1000"/>
                </a:srgbClr>
              </a:gs>
              <a:gs pos="0">
                <a:schemeClr val="accent4">
                  <a:alpha val="4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>
                    <a:lumMod val="20000"/>
                    <a:lumOff val="8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0D8F391-E426-688D-5DF2-7BF0D00C8E8F}"/>
              </a:ext>
            </a:extLst>
          </p:cNvPr>
          <p:cNvSpPr/>
          <p:nvPr/>
        </p:nvSpPr>
        <p:spPr>
          <a:xfrm>
            <a:off x="-27483" y="-54862"/>
            <a:ext cx="12192000" cy="6939567"/>
          </a:xfrm>
          <a:prstGeom prst="rect">
            <a:avLst/>
          </a:prstGeom>
          <a:solidFill>
            <a:schemeClr val="tx1">
              <a:alpha val="8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3088556-6010-A3DC-12FB-EA764A74D772}"/>
              </a:ext>
            </a:extLst>
          </p:cNvPr>
          <p:cNvGrpSpPr/>
          <p:nvPr/>
        </p:nvGrpSpPr>
        <p:grpSpPr>
          <a:xfrm>
            <a:off x="2664803" y="907116"/>
            <a:ext cx="6856593" cy="3168240"/>
            <a:chOff x="2666213" y="297138"/>
            <a:chExt cx="6856593" cy="316824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D839AC8-9A23-F913-1698-1E9BB03B2FC0}"/>
                </a:ext>
              </a:extLst>
            </p:cNvPr>
            <p:cNvSpPr txBox="1"/>
            <p:nvPr/>
          </p:nvSpPr>
          <p:spPr>
            <a:xfrm>
              <a:off x="2666213" y="297138"/>
              <a:ext cx="685659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b="1" dirty="0">
                  <a:solidFill>
                    <a:schemeClr val="bg1"/>
                  </a:solidFill>
                </a:rPr>
                <a:t>매출 정산 완료</a:t>
              </a:r>
              <a:r>
                <a:rPr lang="en-US" altLang="ko-KR" sz="4000" b="1" dirty="0">
                  <a:solidFill>
                    <a:schemeClr val="bg1"/>
                  </a:solidFill>
                </a:rPr>
                <a:t>!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8EBD10D-9D6E-C338-0BF1-22C1DD380D57}"/>
                </a:ext>
              </a:extLst>
            </p:cNvPr>
            <p:cNvSpPr txBox="1"/>
            <p:nvPr/>
          </p:nvSpPr>
          <p:spPr>
            <a:xfrm>
              <a:off x="4123789" y="1724083"/>
              <a:ext cx="29960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</a:rPr>
                <a:t>알바 일 수 </a:t>
              </a:r>
              <a:r>
                <a:rPr lang="en-US" altLang="ko-KR" sz="1400" dirty="0">
                  <a:solidFill>
                    <a:schemeClr val="bg1"/>
                  </a:solidFill>
                </a:rPr>
                <a:t>: 0 </a:t>
              </a:r>
              <a:r>
                <a:rPr lang="ko-KR" altLang="en-US" sz="1400" dirty="0">
                  <a:solidFill>
                    <a:schemeClr val="bg1"/>
                  </a:solidFill>
                </a:rPr>
                <a:t>일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9C2A7DE-D6AA-8EAA-F170-566C2B942B60}"/>
                </a:ext>
              </a:extLst>
            </p:cNvPr>
            <p:cNvSpPr txBox="1"/>
            <p:nvPr/>
          </p:nvSpPr>
          <p:spPr>
            <a:xfrm>
              <a:off x="4123789" y="2143610"/>
              <a:ext cx="46011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</a:rPr>
                <a:t>매출 </a:t>
              </a:r>
              <a:r>
                <a:rPr lang="en-US" altLang="ko-KR" sz="1400" dirty="0">
                  <a:solidFill>
                    <a:schemeClr val="bg1"/>
                  </a:solidFill>
                </a:rPr>
                <a:t>: 0</a:t>
              </a:r>
              <a:r>
                <a:rPr lang="ko-KR" altLang="en-US" sz="1400" dirty="0">
                  <a:solidFill>
                    <a:schemeClr val="bg1"/>
                  </a:solidFill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</a:rPr>
                <a:t>\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ED97F056-E6C0-3A45-38FA-24FF438C4012}"/>
                </a:ext>
              </a:extLst>
            </p:cNvPr>
            <p:cNvSpPr/>
            <p:nvPr/>
          </p:nvSpPr>
          <p:spPr>
            <a:xfrm>
              <a:off x="3796338" y="1740408"/>
              <a:ext cx="180183" cy="174606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E547C7C-D448-F331-E3C3-AB02C8BD65DE}"/>
                </a:ext>
              </a:extLst>
            </p:cNvPr>
            <p:cNvSpPr/>
            <p:nvPr/>
          </p:nvSpPr>
          <p:spPr>
            <a:xfrm>
              <a:off x="3791742" y="2192667"/>
              <a:ext cx="180183" cy="174606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82DBA6F-5A2D-C17A-6507-1F6DEB7FE36F}"/>
                </a:ext>
              </a:extLst>
            </p:cNvPr>
            <p:cNvCxnSpPr/>
            <p:nvPr/>
          </p:nvCxnSpPr>
          <p:spPr>
            <a:xfrm>
              <a:off x="3021050" y="2803069"/>
              <a:ext cx="604867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58F7A8E-9D3E-5E25-0C06-A3D16048E3CC}"/>
                </a:ext>
              </a:extLst>
            </p:cNvPr>
            <p:cNvSpPr txBox="1"/>
            <p:nvPr/>
          </p:nvSpPr>
          <p:spPr>
            <a:xfrm>
              <a:off x="4123789" y="3157601"/>
              <a:ext cx="46011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</a:rPr>
                <a:t>총 합계 </a:t>
              </a:r>
              <a:r>
                <a:rPr lang="en-US" altLang="ko-KR" sz="1400" dirty="0">
                  <a:solidFill>
                    <a:schemeClr val="bg1"/>
                  </a:solidFill>
                </a:rPr>
                <a:t>: 0 \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C9F9C10-4FF9-2246-09FB-CD3B70C49680}"/>
                </a:ext>
              </a:extLst>
            </p:cNvPr>
            <p:cNvSpPr/>
            <p:nvPr/>
          </p:nvSpPr>
          <p:spPr>
            <a:xfrm>
              <a:off x="3791742" y="3206658"/>
              <a:ext cx="180183" cy="174606"/>
            </a:xfrm>
            <a:prstGeom prst="ellipse">
              <a:avLst/>
            </a:prstGeom>
            <a:gradFill flip="none" rotWithShape="1">
              <a:gsLst>
                <a:gs pos="50441">
                  <a:srgbClr val="FF98A7"/>
                </a:gs>
                <a:gs pos="21000">
                  <a:srgbClr val="FF85BC"/>
                </a:gs>
                <a:gs pos="80000">
                  <a:schemeClr val="accent4">
                    <a:lumMod val="20000"/>
                    <a:lumOff val="8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28575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8242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B1F474-B3AF-F4A1-99B8-3B2B785B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5693" y="-1198191"/>
            <a:ext cx="6417398" cy="388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타원 1"/>
          <p:cNvSpPr/>
          <p:nvPr/>
        </p:nvSpPr>
        <p:spPr>
          <a:xfrm>
            <a:off x="11133547" y="1336107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133547" y="2170108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133547" y="2976085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1133547" y="530682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78387" y="3429000"/>
            <a:ext cx="675974" cy="67597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42769" y="5633693"/>
            <a:ext cx="121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나가기</a:t>
            </a:r>
          </a:p>
        </p:txBody>
      </p:sp>
    </p:spTree>
    <p:extLst>
      <p:ext uri="{BB962C8B-B14F-4D97-AF65-F5344CB8AC3E}">
        <p14:creationId xmlns:p14="http://schemas.microsoft.com/office/powerpoint/2010/main" val="178142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  <p:bldP spid="19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B1F474-B3AF-F4A1-99B8-3B2B785B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5693" y="-1198191"/>
            <a:ext cx="6417398" cy="388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타원 1"/>
          <p:cNvSpPr/>
          <p:nvPr/>
        </p:nvSpPr>
        <p:spPr>
          <a:xfrm>
            <a:off x="11133547" y="1326582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133547" y="2160583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9610725" y="581025"/>
            <a:ext cx="1876426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133547" y="296656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1133547" y="521157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226837" y="624404"/>
            <a:ext cx="675974" cy="67597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936633" y="590489"/>
            <a:ext cx="143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시작하기</a:t>
            </a:r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42769" y="5633693"/>
            <a:ext cx="121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나가기</a:t>
            </a:r>
          </a:p>
        </p:txBody>
      </p:sp>
      <p:pic>
        <p:nvPicPr>
          <p:cNvPr id="33" name="Picture 2" descr="톱니 바퀴 - 무료 개 아이콘">
            <a:extLst>
              <a:ext uri="{FF2B5EF4-FFF2-40B4-BE49-F238E27FC236}">
                <a16:creationId xmlns:a16="http://schemas.microsoft.com/office/drawing/2014/main" id="{5A4F1910-2A01-5305-BE0D-7FBA47D42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340" y="3042456"/>
            <a:ext cx="332487" cy="33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989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B1F474-B3AF-F4A1-99B8-3B2B785B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5693" y="-1198191"/>
            <a:ext cx="6417398" cy="388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모서리가 둥근 직사각형 10"/>
          <p:cNvSpPr/>
          <p:nvPr/>
        </p:nvSpPr>
        <p:spPr>
          <a:xfrm>
            <a:off x="9610725" y="1370804"/>
            <a:ext cx="1876426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133547" y="2160583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133547" y="296656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1133547" y="521157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133547" y="1326582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262970" y="1399379"/>
            <a:ext cx="675974" cy="67597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935309" y="1370804"/>
            <a:ext cx="143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불러오기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2769" y="5633693"/>
            <a:ext cx="121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나가기</a:t>
            </a:r>
          </a:p>
        </p:txBody>
      </p:sp>
      <p:pic>
        <p:nvPicPr>
          <p:cNvPr id="17" name="Picture 2" descr="톱니 바퀴 - 무료 개 아이콘">
            <a:extLst>
              <a:ext uri="{FF2B5EF4-FFF2-40B4-BE49-F238E27FC236}">
                <a16:creationId xmlns:a16="http://schemas.microsoft.com/office/drawing/2014/main" id="{5A4F1910-2A01-5305-BE0D-7FBA47D42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340" y="3042456"/>
            <a:ext cx="332487" cy="33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9728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B1F474-B3AF-F4A1-99B8-3B2B785B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5693" y="-1198191"/>
            <a:ext cx="6417398" cy="388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모서리가 둥근 직사각형 10"/>
          <p:cNvSpPr/>
          <p:nvPr/>
        </p:nvSpPr>
        <p:spPr>
          <a:xfrm>
            <a:off x="9620250" y="2189158"/>
            <a:ext cx="1876426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133547" y="2160583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133547" y="296656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1133547" y="521157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133547" y="1326582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272495" y="2217733"/>
            <a:ext cx="675974" cy="67597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058401" y="2208052"/>
            <a:ext cx="143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사진첩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2769" y="5633693"/>
            <a:ext cx="121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나가기</a:t>
            </a:r>
          </a:p>
        </p:txBody>
      </p:sp>
      <p:pic>
        <p:nvPicPr>
          <p:cNvPr id="17" name="Picture 2" descr="톱니 바퀴 - 무료 개 아이콘">
            <a:extLst>
              <a:ext uri="{FF2B5EF4-FFF2-40B4-BE49-F238E27FC236}">
                <a16:creationId xmlns:a16="http://schemas.microsoft.com/office/drawing/2014/main" id="{5A4F1910-2A01-5305-BE0D-7FBA47D42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340" y="3042456"/>
            <a:ext cx="332487" cy="33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9115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" y="737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B1F474-B3AF-F4A1-99B8-3B2B785B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5693" y="-1198191"/>
            <a:ext cx="6417398" cy="3888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모서리가 둥근 직사각형 10"/>
          <p:cNvSpPr/>
          <p:nvPr/>
        </p:nvSpPr>
        <p:spPr>
          <a:xfrm>
            <a:off x="9591675" y="2994583"/>
            <a:ext cx="1876426" cy="38136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1133547" y="2160583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1133547" y="2966560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1133547" y="521157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11133547" y="1326582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243920" y="3023158"/>
            <a:ext cx="675974" cy="67597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101563" y="3010726"/>
            <a:ext cx="143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설정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42769" y="5633693"/>
            <a:ext cx="1219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나가기</a:t>
            </a:r>
          </a:p>
        </p:txBody>
      </p:sp>
      <p:pic>
        <p:nvPicPr>
          <p:cNvPr id="18" name="Picture 2" descr="톱니 바퀴 - 무료 개 아이콘">
            <a:extLst>
              <a:ext uri="{FF2B5EF4-FFF2-40B4-BE49-F238E27FC236}">
                <a16:creationId xmlns:a16="http://schemas.microsoft.com/office/drawing/2014/main" id="{5A4F1910-2A01-5305-BE0D-7FBA47D42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7340" y="3042456"/>
            <a:ext cx="332487" cy="33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8626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1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EF6DAE-5892-4467-9885-6C2574C7EFDA}"/>
              </a:ext>
            </a:extLst>
          </p:cNvPr>
          <p:cNvSpPr/>
          <p:nvPr/>
        </p:nvSpPr>
        <p:spPr>
          <a:xfrm>
            <a:off x="1" y="0"/>
            <a:ext cx="12239624" cy="686752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8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pic>
        <p:nvPicPr>
          <p:cNvPr id="17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타원 22"/>
          <p:cNvSpPr/>
          <p:nvPr/>
        </p:nvSpPr>
        <p:spPr>
          <a:xfrm>
            <a:off x="433335" y="1213489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1019175" y="1832432"/>
            <a:ext cx="3200400" cy="6304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1253267" y="1733261"/>
            <a:ext cx="253650" cy="248227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019175" y="1213490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전체 음향 </a:t>
            </a:r>
          </a:p>
        </p:txBody>
      </p:sp>
      <p:sp>
        <p:nvSpPr>
          <p:cNvPr id="33" name="타원 32"/>
          <p:cNvSpPr/>
          <p:nvPr/>
        </p:nvSpPr>
        <p:spPr>
          <a:xfrm>
            <a:off x="433335" y="2617514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1019175" y="3236457"/>
            <a:ext cx="3200400" cy="6304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1253267" y="3137286"/>
            <a:ext cx="253650" cy="248227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1019175" y="2617515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배경 음향</a:t>
            </a:r>
          </a:p>
        </p:txBody>
      </p:sp>
      <p:sp>
        <p:nvSpPr>
          <p:cNvPr id="37" name="타원 36"/>
          <p:cNvSpPr/>
          <p:nvPr/>
        </p:nvSpPr>
        <p:spPr>
          <a:xfrm>
            <a:off x="433335" y="4104186"/>
            <a:ext cx="480074" cy="469810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1019175" y="4723129"/>
            <a:ext cx="3200400" cy="6304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1253267" y="4623958"/>
            <a:ext cx="253650" cy="248227"/>
          </a:xfrm>
          <a:prstGeom prst="ellipse">
            <a:avLst/>
          </a:prstGeom>
          <a:gradFill flip="none" rotWithShape="1">
            <a:gsLst>
              <a:gs pos="50441">
                <a:srgbClr val="FF98A7"/>
              </a:gs>
              <a:gs pos="21000">
                <a:srgbClr val="FF85BC"/>
              </a:gs>
              <a:gs pos="80000">
                <a:schemeClr val="accent4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970559" y="4104186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클릭</a:t>
            </a:r>
            <a:r>
              <a:rPr lang="en-US" altLang="ko-KR" dirty="0"/>
              <a:t> </a:t>
            </a:r>
            <a:r>
              <a:rPr lang="ko-KR" altLang="en-US" dirty="0"/>
              <a:t>및 다른 음향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253267" y="6194544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&lt;- </a:t>
            </a:r>
            <a:r>
              <a:rPr lang="ko-KR" altLang="en-US" dirty="0"/>
              <a:t>되돌아가기</a:t>
            </a:r>
          </a:p>
        </p:txBody>
      </p:sp>
      <p:pic>
        <p:nvPicPr>
          <p:cNvPr id="43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17588" y="370955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821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74FBA3-936F-321E-4270-B6FA2B2A6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1"/>
            <a:ext cx="12172950" cy="6858000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래픽 13" descr="커서 단색으로 채워진">
            <a:extLst>
              <a:ext uri="{FF2B5EF4-FFF2-40B4-BE49-F238E27FC236}">
                <a16:creationId xmlns:a16="http://schemas.microsoft.com/office/drawing/2014/main" id="{38850C8B-305A-F098-917C-ABB81A3714C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14047" y="1718233"/>
            <a:ext cx="675974" cy="675974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" y="0"/>
            <a:ext cx="12239624" cy="686752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8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pic>
        <p:nvPicPr>
          <p:cNvPr id="17" name="그래픽 12" descr="종료 단색으로 채워진">
            <a:extLst>
              <a:ext uri="{FF2B5EF4-FFF2-40B4-BE49-F238E27FC236}">
                <a16:creationId xmlns:a16="http://schemas.microsoft.com/office/drawing/2014/main" id="{92F132AA-8CEE-20BF-C7E8-1CCAB7EC2C6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57150" y="6003025"/>
            <a:ext cx="752370" cy="7523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1" name="TextBox 40"/>
          <p:cNvSpPr txBox="1"/>
          <p:nvPr/>
        </p:nvSpPr>
        <p:spPr>
          <a:xfrm>
            <a:off x="1253267" y="6194544"/>
            <a:ext cx="2247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&lt;- </a:t>
            </a:r>
            <a:r>
              <a:rPr lang="ko-KR" altLang="en-US" dirty="0"/>
              <a:t>되돌아가기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361970" y="476250"/>
            <a:ext cx="3162420" cy="23728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9899" y="909358"/>
            <a:ext cx="2962295" cy="1631061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1429342" y="2542853"/>
            <a:ext cx="2579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2023.02.10 20:08</a:t>
            </a:r>
            <a:endParaRPr lang="ko-KR" altLang="en-US" sz="1400" dirty="0"/>
          </a:p>
        </p:txBody>
      </p:sp>
      <p:sp>
        <p:nvSpPr>
          <p:cNvPr id="47" name="직사각형 46"/>
          <p:cNvSpPr/>
          <p:nvPr/>
        </p:nvSpPr>
        <p:spPr>
          <a:xfrm>
            <a:off x="4879778" y="499852"/>
            <a:ext cx="3162420" cy="23492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8" name="그림 4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6139" y="918883"/>
            <a:ext cx="2962295" cy="1631061"/>
          </a:xfrm>
          <a:prstGeom prst="rect">
            <a:avLst/>
          </a:prstGeom>
        </p:spPr>
      </p:pic>
      <p:sp>
        <p:nvSpPr>
          <p:cNvPr id="49" name="TextBox 48"/>
          <p:cNvSpPr txBox="1"/>
          <p:nvPr/>
        </p:nvSpPr>
        <p:spPr>
          <a:xfrm>
            <a:off x="4879777" y="2542853"/>
            <a:ext cx="2579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20XX.XX.XX 00:00</a:t>
            </a:r>
            <a:endParaRPr lang="ko-KR" altLang="en-US" sz="1400" dirty="0"/>
          </a:p>
        </p:txBody>
      </p:sp>
      <p:sp>
        <p:nvSpPr>
          <p:cNvPr id="51" name="직사각형 50"/>
          <p:cNvSpPr/>
          <p:nvPr/>
        </p:nvSpPr>
        <p:spPr>
          <a:xfrm>
            <a:off x="8458269" y="628650"/>
            <a:ext cx="3162420" cy="2220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46" name="Picture 2" descr="저장 - 무료 화살개 아이콘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2291" y="1216653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모서리가 둥근 직사각형 10"/>
          <p:cNvSpPr/>
          <p:nvPr/>
        </p:nvSpPr>
        <p:spPr>
          <a:xfrm>
            <a:off x="1350788" y="436076"/>
            <a:ext cx="3200519" cy="484703"/>
          </a:xfrm>
          <a:prstGeom prst="roundRect">
            <a:avLst/>
          </a:prstGeom>
          <a:solidFill>
            <a:srgbClr val="FFB7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1429342" y="499852"/>
            <a:ext cx="2366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ko-KR" altLang="en-US" dirty="0"/>
              <a:t>월 </a:t>
            </a:r>
            <a:r>
              <a:rPr lang="en-US" altLang="ko-KR" dirty="0"/>
              <a:t>| </a:t>
            </a:r>
            <a:r>
              <a:rPr lang="ko-KR" altLang="en-US" dirty="0"/>
              <a:t>아찔한 첫 만남</a:t>
            </a:r>
          </a:p>
        </p:txBody>
      </p:sp>
      <p:sp>
        <p:nvSpPr>
          <p:cNvPr id="62" name="모서리가 둥근 직사각형 61"/>
          <p:cNvSpPr/>
          <p:nvPr/>
        </p:nvSpPr>
        <p:spPr>
          <a:xfrm>
            <a:off x="4857790" y="443705"/>
            <a:ext cx="3200519" cy="484703"/>
          </a:xfrm>
          <a:prstGeom prst="roundRect">
            <a:avLst/>
          </a:prstGeom>
          <a:solidFill>
            <a:srgbClr val="FFB7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모서리가 둥근 직사각형 62"/>
          <p:cNvSpPr/>
          <p:nvPr/>
        </p:nvSpPr>
        <p:spPr>
          <a:xfrm>
            <a:off x="8439218" y="434180"/>
            <a:ext cx="3200519" cy="484703"/>
          </a:xfrm>
          <a:prstGeom prst="roundRect">
            <a:avLst/>
          </a:prstGeom>
          <a:solidFill>
            <a:srgbClr val="FFB7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/>
          <p:cNvSpPr/>
          <p:nvPr/>
        </p:nvSpPr>
        <p:spPr>
          <a:xfrm>
            <a:off x="1376887" y="3332395"/>
            <a:ext cx="3162420" cy="2220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5" name="Picture 2" descr="저장 - 무료 화살개 아이콘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0909" y="3920398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모서리가 둥근 직사각형 65"/>
          <p:cNvSpPr/>
          <p:nvPr/>
        </p:nvSpPr>
        <p:spPr>
          <a:xfrm>
            <a:off x="1357836" y="3137925"/>
            <a:ext cx="3200519" cy="48470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/>
          <p:cNvSpPr/>
          <p:nvPr/>
        </p:nvSpPr>
        <p:spPr>
          <a:xfrm>
            <a:off x="4895889" y="3326609"/>
            <a:ext cx="3162420" cy="2220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8" name="Picture 2" descr="저장 - 무료 화살개 아이콘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9911" y="3914612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모서리가 둥근 직사각형 68"/>
          <p:cNvSpPr/>
          <p:nvPr/>
        </p:nvSpPr>
        <p:spPr>
          <a:xfrm>
            <a:off x="4876838" y="3132139"/>
            <a:ext cx="3200519" cy="48470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8477320" y="3326609"/>
            <a:ext cx="3162420" cy="2220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1" name="Picture 2" descr="저장 - 무료 화살개 아이콘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1342" y="3914612"/>
            <a:ext cx="7143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모서리가 둥근 직사각형 71"/>
          <p:cNvSpPr/>
          <p:nvPr/>
        </p:nvSpPr>
        <p:spPr>
          <a:xfrm>
            <a:off x="8458269" y="3132139"/>
            <a:ext cx="3200519" cy="48470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/>
          <p:cNvSpPr txBox="1"/>
          <p:nvPr/>
        </p:nvSpPr>
        <p:spPr>
          <a:xfrm>
            <a:off x="4986139" y="511192"/>
            <a:ext cx="2366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X</a:t>
            </a:r>
            <a:r>
              <a:rPr lang="ko-KR" altLang="en-US" dirty="0"/>
              <a:t>월 </a:t>
            </a:r>
            <a:r>
              <a:rPr lang="en-US" altLang="ko-KR" dirty="0"/>
              <a:t>| </a:t>
            </a:r>
            <a:r>
              <a:rPr lang="ko-KR" altLang="en-US" dirty="0"/>
              <a:t>에피소드 명</a:t>
            </a:r>
          </a:p>
        </p:txBody>
      </p:sp>
      <p:pic>
        <p:nvPicPr>
          <p:cNvPr id="74" name="그래픽 10" descr="커서 단색으로 채워진">
            <a:extLst>
              <a:ext uri="{FF2B5EF4-FFF2-40B4-BE49-F238E27FC236}">
                <a16:creationId xmlns:a16="http://schemas.microsoft.com/office/drawing/2014/main" id="{FCFCE4B0-B95C-9BD3-DFBC-FB41CB7B358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51444" y="241065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875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8F3EC1344EAE349BFE7D82125B18266" ma:contentTypeVersion="2" ma:contentTypeDescription="새 문서를 만듭니다." ma:contentTypeScope="" ma:versionID="739e6bd182540a3d5f2579bafc7ce875">
  <xsd:schema xmlns:xsd="http://www.w3.org/2001/XMLSchema" xmlns:xs="http://www.w3.org/2001/XMLSchema" xmlns:p="http://schemas.microsoft.com/office/2006/metadata/properties" xmlns:ns3="4478f80c-e40c-4d60-af65-2a52bf279489" targetNamespace="http://schemas.microsoft.com/office/2006/metadata/properties" ma:root="true" ma:fieldsID="048f50ae1bb8146701b40d83656602d6" ns3:_="">
    <xsd:import namespace="4478f80c-e40c-4d60-af65-2a52bf27948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78f80c-e40c-4d60-af65-2a52bf2794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8F9A0E3-35DE-430A-BED5-7D7968A9CE8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D464EF7-4482-49CD-A9AB-19D20777E9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478f80c-e40c-4d60-af65-2a52bf2794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ACC1F93-E89F-4991-BF5A-E8BA4617E6A6}">
  <ds:schemaRefs>
    <ds:schemaRef ds:uri="http://schemas.microsoft.com/office/2006/metadata/properties"/>
    <ds:schemaRef ds:uri="http://schemas.microsoft.com/office/2006/documentManagement/types"/>
    <ds:schemaRef ds:uri="4478f80c-e40c-4d60-af65-2a52bf279489"/>
    <ds:schemaRef ds:uri="http://purl.org/dc/dcmitype/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906</TotalTime>
  <Words>631</Words>
  <Application>Microsoft Office PowerPoint</Application>
  <PresentationFormat>와이드스크린</PresentationFormat>
  <Paragraphs>294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3" baseType="lpstr">
      <vt:lpstr>나눔바른고딕OTF</vt:lpstr>
      <vt:lpstr>맑은 고딕</vt:lpstr>
      <vt:lpstr>휴먼편지체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이부건</dc:creator>
  <cp:lastModifiedBy>남근아</cp:lastModifiedBy>
  <cp:revision>62</cp:revision>
  <dcterms:created xsi:type="dcterms:W3CDTF">2023-02-03T06:57:05Z</dcterms:created>
  <dcterms:modified xsi:type="dcterms:W3CDTF">2023-02-11T07:55:01Z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0x01010018F3EC1344EAE349BFE7D82125B18266</vt:lpwstr>
  </property>
</Properties>
</file>

<file path=docProps/thumbnail.jpeg>
</file>